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9" r:id="rId4"/>
    <p:sldId id="262" r:id="rId5"/>
    <p:sldId id="260" r:id="rId6"/>
    <p:sldId id="268" r:id="rId7"/>
    <p:sldId id="267" r:id="rId8"/>
    <p:sldId id="261" r:id="rId9"/>
    <p:sldId id="270" r:id="rId10"/>
    <p:sldId id="264" r:id="rId11"/>
    <p:sldId id="263" r:id="rId12"/>
    <p:sldId id="265" r:id="rId13"/>
    <p:sldId id="266" r:id="rId14"/>
  </p:sldIdLst>
  <p:sldSz cx="14630400" cy="8229600"/>
  <p:notesSz cx="8229600" cy="14630400"/>
  <p:embeddedFontLst>
    <p:embeddedFont>
      <p:font typeface="ATM 047" panose="020B0604020202020204" pitchFamily="34" charset="0"/>
      <p:regular r:id="rId16"/>
    </p:embeddedFont>
    <p:embeddedFont>
      <p:font typeface="Franklin Gothic Demi" panose="020B0703020102020204" pitchFamily="34" charset="0"/>
      <p:regular r:id="rId17"/>
      <p:italic r:id="rId18"/>
    </p:embeddedFont>
    <p:embeddedFont>
      <p:font typeface="Sitka Banner" panose="02000505000000020004" pitchFamily="2" charset="0"/>
      <p:regular r:id="rId19"/>
      <p:bold r:id="rId20"/>
      <p:italic r:id="rId21"/>
      <p:boldItalic r:id="rId22"/>
    </p:embeddedFont>
    <p:embeddedFont>
      <p:font typeface="Sitka Display" panose="02000505000000020004" pitchFamily="2" charset="0"/>
      <p:regular r:id="rId23"/>
      <p:bold r:id="rId24"/>
      <p:italic r:id="rId25"/>
      <p:boldItalic r:id="rId26"/>
    </p:embeddedFont>
    <p:embeddedFont>
      <p:font typeface="Sitka Subheading" panose="02000505000000020004" pitchFamily="2" charset="0"/>
      <p:regular r:id="rId27"/>
      <p:bold r:id="rId28"/>
      <p:italic r:id="rId29"/>
      <p:boldItalic r:id="rId30"/>
    </p:embeddedFont>
    <p:embeddedFont>
      <p:font typeface="Sitka Text" panose="02000505000000020004" pitchFamily="2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FF0000"/>
    <a:srgbClr val="0000FF"/>
    <a:srgbClr val="800020"/>
    <a:srgbClr val="FFD700"/>
    <a:srgbClr val="00660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–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8" autoAdjust="0"/>
    <p:restoredTop sz="94291" autoAdjust="0"/>
  </p:normalViewPr>
  <p:slideViewPr>
    <p:cSldViewPr snapToGrid="0" snapToObjects="1">
      <p:cViewPr>
        <p:scale>
          <a:sx n="50" d="100"/>
          <a:sy n="50" d="100"/>
        </p:scale>
        <p:origin x="366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microsoft.com/office/2016/11/relationships/changesInfo" Target="changesInfos/changesInfo1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ndeeswaran mani" userId="aae804b11b57607c" providerId="LiveId" clId="{385EFB17-1A3D-4700-9F9F-EF6F78857B8E}"/>
    <pc:docChg chg="undo custSel addSld delSld modSld sldOrd">
      <pc:chgData name="kandeeswaran mani" userId="aae804b11b57607c" providerId="LiveId" clId="{385EFB17-1A3D-4700-9F9F-EF6F78857B8E}" dt="2025-09-23T16:16:29.864" v="1211" actId="1076"/>
      <pc:docMkLst>
        <pc:docMk/>
      </pc:docMkLst>
      <pc:sldChg chg="addSp modSp mod">
        <pc:chgData name="kandeeswaran mani" userId="aae804b11b57607c" providerId="LiveId" clId="{385EFB17-1A3D-4700-9F9F-EF6F78857B8E}" dt="2025-09-22T10:35:27.026" v="1190" actId="1037"/>
        <pc:sldMkLst>
          <pc:docMk/>
          <pc:sldMk cId="0" sldId="256"/>
        </pc:sldMkLst>
        <pc:spChg chg="mod">
          <ac:chgData name="kandeeswaran mani" userId="aae804b11b57607c" providerId="LiveId" clId="{385EFB17-1A3D-4700-9F9F-EF6F78857B8E}" dt="2025-09-22T08:46:47.771" v="603" actId="1076"/>
          <ac:spMkLst>
            <pc:docMk/>
            <pc:sldMk cId="0" sldId="256"/>
            <ac:spMk id="3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46:47.771" v="603" actId="1076"/>
          <ac:spMkLst>
            <pc:docMk/>
            <pc:sldMk cId="0" sldId="256"/>
            <ac:spMk id="4" creationId="{00000000-0000-0000-0000-000000000000}"/>
          </ac:spMkLst>
        </pc:spChg>
        <pc:spChg chg="add mod">
          <ac:chgData name="kandeeswaran mani" userId="aae804b11b57607c" providerId="LiveId" clId="{385EFB17-1A3D-4700-9F9F-EF6F78857B8E}" dt="2025-09-22T10:34:10.886" v="1176" actId="1076"/>
          <ac:spMkLst>
            <pc:docMk/>
            <pc:sldMk cId="0" sldId="256"/>
            <ac:spMk id="5" creationId="{B7A457FF-2FEA-5750-769B-61A27D97F3C8}"/>
          </ac:spMkLst>
        </pc:spChg>
        <pc:spChg chg="mod">
          <ac:chgData name="kandeeswaran mani" userId="aae804b11b57607c" providerId="LiveId" clId="{385EFB17-1A3D-4700-9F9F-EF6F78857B8E}" dt="2025-09-22T10:35:21.267" v="1187" actId="1076"/>
          <ac:spMkLst>
            <pc:docMk/>
            <pc:sldMk cId="0" sldId="256"/>
            <ac:spMk id="6" creationId="{00000000-0000-0000-0000-000000000000}"/>
          </ac:spMkLst>
        </pc:spChg>
        <pc:spChg chg="add mod">
          <ac:chgData name="kandeeswaran mani" userId="aae804b11b57607c" providerId="LiveId" clId="{385EFB17-1A3D-4700-9F9F-EF6F78857B8E}" dt="2025-09-22T10:29:36.979" v="1157"/>
          <ac:spMkLst>
            <pc:docMk/>
            <pc:sldMk cId="0" sldId="256"/>
            <ac:spMk id="7" creationId="{D8AEE256-C522-E7CF-C7A9-32B722A0AA66}"/>
          </ac:spMkLst>
        </pc:spChg>
        <pc:spChg chg="mod">
          <ac:chgData name="kandeeswaran mani" userId="aae804b11b57607c" providerId="LiveId" clId="{385EFB17-1A3D-4700-9F9F-EF6F78857B8E}" dt="2025-09-22T08:46:47.771" v="603" actId="1076"/>
          <ac:spMkLst>
            <pc:docMk/>
            <pc:sldMk cId="0" sldId="256"/>
            <ac:spMk id="23" creationId="{E2D8CFCB-D599-A34C-10A1-84DFDF3D2494}"/>
          </ac:spMkLst>
        </pc:spChg>
        <pc:spChg chg="mod">
          <ac:chgData name="kandeeswaran mani" userId="aae804b11b57607c" providerId="LiveId" clId="{385EFB17-1A3D-4700-9F9F-EF6F78857B8E}" dt="2025-09-22T08:46:47.771" v="603" actId="1076"/>
          <ac:spMkLst>
            <pc:docMk/>
            <pc:sldMk cId="0" sldId="256"/>
            <ac:spMk id="38" creationId="{DEE25409-2D0A-E3A5-25D5-228538E08C97}"/>
          </ac:spMkLst>
        </pc:spChg>
        <pc:picChg chg="add mod">
          <ac:chgData name="kandeeswaran mani" userId="aae804b11b57607c" providerId="LiveId" clId="{385EFB17-1A3D-4700-9F9F-EF6F78857B8E}" dt="2025-09-22T10:34:06.812" v="1175" actId="1076"/>
          <ac:picMkLst>
            <pc:docMk/>
            <pc:sldMk cId="0" sldId="256"/>
            <ac:picMk id="9" creationId="{AF715E7D-4987-F6B8-1EEB-FFCA36686FF4}"/>
          </ac:picMkLst>
        </pc:picChg>
        <pc:picChg chg="add mod">
          <ac:chgData name="kandeeswaran mani" userId="aae804b11b57607c" providerId="LiveId" clId="{385EFB17-1A3D-4700-9F9F-EF6F78857B8E}" dt="2025-09-22T10:35:27.026" v="1190" actId="1037"/>
          <ac:picMkLst>
            <pc:docMk/>
            <pc:sldMk cId="0" sldId="256"/>
            <ac:picMk id="11" creationId="{6C15B27A-358E-018B-AD0C-8C131CAEF13C}"/>
          </ac:picMkLst>
        </pc:picChg>
      </pc:sldChg>
      <pc:sldChg chg="addSp delSp modSp mod">
        <pc:chgData name="kandeeswaran mani" userId="aae804b11b57607c" providerId="LiveId" clId="{385EFB17-1A3D-4700-9F9F-EF6F78857B8E}" dt="2025-09-22T08:39:42.905" v="548" actId="1076"/>
        <pc:sldMkLst>
          <pc:docMk/>
          <pc:sldMk cId="0" sldId="257"/>
        </pc:sldMkLst>
        <pc:spChg chg="mod">
          <ac:chgData name="kandeeswaran mani" userId="aae804b11b57607c" providerId="LiveId" clId="{385EFB17-1A3D-4700-9F9F-EF6F78857B8E}" dt="2025-09-22T08:32:24.539" v="381" actId="1076"/>
          <ac:spMkLst>
            <pc:docMk/>
            <pc:sldMk cId="0" sldId="257"/>
            <ac:spMk id="4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38:18.474" v="523" actId="1076"/>
          <ac:spMkLst>
            <pc:docMk/>
            <pc:sldMk cId="0" sldId="257"/>
            <ac:spMk id="5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32:24.539" v="381" actId="1076"/>
          <ac:spMkLst>
            <pc:docMk/>
            <pc:sldMk cId="0" sldId="257"/>
            <ac:spMk id="6" creationId="{00000000-0000-0000-0000-000000000000}"/>
          </ac:spMkLst>
        </pc:spChg>
        <pc:spChg chg="add mod">
          <ac:chgData name="kandeeswaran mani" userId="aae804b11b57607c" providerId="LiveId" clId="{385EFB17-1A3D-4700-9F9F-EF6F78857B8E}" dt="2025-09-22T08:31:38.510" v="376" actId="571"/>
          <ac:spMkLst>
            <pc:docMk/>
            <pc:sldMk cId="0" sldId="257"/>
            <ac:spMk id="10" creationId="{1EB6218B-CAF0-A79D-F624-7D425AFBF1A2}"/>
          </ac:spMkLst>
        </pc:spChg>
        <pc:spChg chg="mod">
          <ac:chgData name="kandeeswaran mani" userId="aae804b11b57607c" providerId="LiveId" clId="{385EFB17-1A3D-4700-9F9F-EF6F78857B8E}" dt="2025-09-22T07:37:54.916" v="73" actId="20577"/>
          <ac:spMkLst>
            <pc:docMk/>
            <pc:sldMk cId="0" sldId="257"/>
            <ac:spMk id="11" creationId="{00000000-0000-0000-0000-000000000000}"/>
          </ac:spMkLst>
        </pc:spChg>
        <pc:spChg chg="add mod">
          <ac:chgData name="kandeeswaran mani" userId="aae804b11b57607c" providerId="LiveId" clId="{385EFB17-1A3D-4700-9F9F-EF6F78857B8E}" dt="2025-09-22T08:32:30.336" v="383" actId="1076"/>
          <ac:spMkLst>
            <pc:docMk/>
            <pc:sldMk cId="0" sldId="257"/>
            <ac:spMk id="14" creationId="{5999DC5D-87A3-2C11-C063-7C24C381672B}"/>
          </ac:spMkLst>
        </pc:spChg>
        <pc:spChg chg="mod">
          <ac:chgData name="kandeeswaran mani" userId="aae804b11b57607c" providerId="LiveId" clId="{385EFB17-1A3D-4700-9F9F-EF6F78857B8E}" dt="2025-09-22T08:36:57.239" v="453" actId="1076"/>
          <ac:spMkLst>
            <pc:docMk/>
            <pc:sldMk cId="0" sldId="257"/>
            <ac:spMk id="21" creationId="{6AB4013E-B9BE-2037-A4DF-69E37E894B4B}"/>
          </ac:spMkLst>
        </pc:spChg>
        <pc:spChg chg="mod">
          <ac:chgData name="kandeeswaran mani" userId="aae804b11b57607c" providerId="LiveId" clId="{385EFB17-1A3D-4700-9F9F-EF6F78857B8E}" dt="2025-09-22T08:37:26.821" v="474" actId="1035"/>
          <ac:spMkLst>
            <pc:docMk/>
            <pc:sldMk cId="0" sldId="257"/>
            <ac:spMk id="22" creationId="{F07E4873-E721-1D03-8087-A80CC9580EFE}"/>
          </ac:spMkLst>
        </pc:spChg>
        <pc:spChg chg="mod">
          <ac:chgData name="kandeeswaran mani" userId="aae804b11b57607c" providerId="LiveId" clId="{385EFB17-1A3D-4700-9F9F-EF6F78857B8E}" dt="2025-09-22T07:38:10.237" v="75" actId="20577"/>
          <ac:spMkLst>
            <pc:docMk/>
            <pc:sldMk cId="0" sldId="257"/>
            <ac:spMk id="26" creationId="{CB8F9F63-B5AA-4488-C584-6D3A4730A1B5}"/>
          </ac:spMkLst>
        </pc:spChg>
        <pc:spChg chg="mod">
          <ac:chgData name="kandeeswaran mani" userId="aae804b11b57607c" providerId="LiveId" clId="{385EFB17-1A3D-4700-9F9F-EF6F78857B8E}" dt="2025-09-22T08:39:42.905" v="548" actId="1076"/>
          <ac:spMkLst>
            <pc:docMk/>
            <pc:sldMk cId="0" sldId="257"/>
            <ac:spMk id="27" creationId="{433CD8AF-2996-7612-B117-57F7C56688F1}"/>
          </ac:spMkLst>
        </pc:spChg>
        <pc:spChg chg="add mod">
          <ac:chgData name="kandeeswaran mani" userId="aae804b11b57607c" providerId="LiveId" clId="{385EFB17-1A3D-4700-9F9F-EF6F78857B8E}" dt="2025-09-22T08:38:38.428" v="532" actId="20577"/>
          <ac:spMkLst>
            <pc:docMk/>
            <pc:sldMk cId="0" sldId="257"/>
            <ac:spMk id="28" creationId="{496BB42D-59A6-0E9F-483A-85525351291B}"/>
          </ac:spMkLst>
        </pc:spChg>
        <pc:spChg chg="add mod">
          <ac:chgData name="kandeeswaran mani" userId="aae804b11b57607c" providerId="LiveId" clId="{385EFB17-1A3D-4700-9F9F-EF6F78857B8E}" dt="2025-09-22T08:39:03.021" v="534"/>
          <ac:spMkLst>
            <pc:docMk/>
            <pc:sldMk cId="0" sldId="257"/>
            <ac:spMk id="29" creationId="{42B63D37-BFC5-3A77-55C7-9209704D84C2}"/>
          </ac:spMkLst>
        </pc:spChg>
        <pc:grpChg chg="mod">
          <ac:chgData name="kandeeswaran mani" userId="aae804b11b57607c" providerId="LiveId" clId="{385EFB17-1A3D-4700-9F9F-EF6F78857B8E}" dt="2025-09-22T08:37:07.861" v="462" actId="1036"/>
          <ac:grpSpMkLst>
            <pc:docMk/>
            <pc:sldMk cId="0" sldId="257"/>
            <ac:grpSpMk id="20" creationId="{7326ABAC-B633-C2D2-05B8-B327B5E4D7CB}"/>
          </ac:grpSpMkLst>
        </pc:grpChg>
        <pc:picChg chg="add mod">
          <ac:chgData name="kandeeswaran mani" userId="aae804b11b57607c" providerId="LiveId" clId="{385EFB17-1A3D-4700-9F9F-EF6F78857B8E}" dt="2025-09-22T07:41:50.259" v="79" actId="1076"/>
          <ac:picMkLst>
            <pc:docMk/>
            <pc:sldMk cId="0" sldId="257"/>
            <ac:picMk id="7" creationId="{758A8E68-E0CC-FC9E-0DC8-050325121F9D}"/>
          </ac:picMkLst>
        </pc:picChg>
        <pc:picChg chg="add mod">
          <ac:chgData name="kandeeswaran mani" userId="aae804b11b57607c" providerId="LiveId" clId="{385EFB17-1A3D-4700-9F9F-EF6F78857B8E}" dt="2025-09-22T08:37:29.725" v="482" actId="1036"/>
          <ac:picMkLst>
            <pc:docMk/>
            <pc:sldMk cId="0" sldId="257"/>
            <ac:picMk id="9" creationId="{0D422845-367D-FA73-8697-5CFA453B386A}"/>
          </ac:picMkLst>
        </pc:picChg>
        <pc:picChg chg="mod ord">
          <ac:chgData name="kandeeswaran mani" userId="aae804b11b57607c" providerId="LiveId" clId="{385EFB17-1A3D-4700-9F9F-EF6F78857B8E}" dt="2025-09-22T08:37:18.985" v="464" actId="167"/>
          <ac:picMkLst>
            <pc:docMk/>
            <pc:sldMk cId="0" sldId="257"/>
            <ac:picMk id="15" creationId="{A1127DFB-8335-673E-D3CF-2D26A005EE69}"/>
          </ac:picMkLst>
        </pc:picChg>
        <pc:picChg chg="add del mod">
          <ac:chgData name="kandeeswaran mani" userId="aae804b11b57607c" providerId="LiveId" clId="{385EFB17-1A3D-4700-9F9F-EF6F78857B8E}" dt="2025-09-22T07:36:45.610" v="68" actId="478"/>
          <ac:picMkLst>
            <pc:docMk/>
            <pc:sldMk cId="0" sldId="257"/>
            <ac:picMk id="1026" creationId="{B06ECAC0-1D4D-3DC0-4946-AED69B9F603D}"/>
          </ac:picMkLst>
        </pc:picChg>
        <pc:picChg chg="add del mod">
          <ac:chgData name="kandeeswaran mani" userId="aae804b11b57607c" providerId="LiveId" clId="{385EFB17-1A3D-4700-9F9F-EF6F78857B8E}" dt="2025-09-22T07:38:18.501" v="76" actId="478"/>
          <ac:picMkLst>
            <pc:docMk/>
            <pc:sldMk cId="0" sldId="257"/>
            <ac:picMk id="1028" creationId="{35CBA047-E829-7B5C-EEE9-51CF88D8644E}"/>
          </ac:picMkLst>
        </pc:picChg>
      </pc:sldChg>
      <pc:sldChg chg="modSp mod">
        <pc:chgData name="kandeeswaran mani" userId="aae804b11b57607c" providerId="LiveId" clId="{385EFB17-1A3D-4700-9F9F-EF6F78857B8E}" dt="2025-09-22T08:06:28.484" v="157"/>
        <pc:sldMkLst>
          <pc:docMk/>
          <pc:sldMk cId="0" sldId="261"/>
        </pc:sldMkLst>
        <pc:spChg chg="mod">
          <ac:chgData name="kandeeswaran mani" userId="aae804b11b57607c" providerId="LiveId" clId="{385EFB17-1A3D-4700-9F9F-EF6F78857B8E}" dt="2025-09-22T08:02:31.493" v="146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03:13.446" v="156" actId="20577"/>
          <ac:spMkLst>
            <pc:docMk/>
            <pc:sldMk cId="0" sldId="261"/>
            <ac:spMk id="6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02:37.491" v="147" actId="1076"/>
          <ac:spMkLst>
            <pc:docMk/>
            <pc:sldMk cId="0" sldId="261"/>
            <ac:spMk id="8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02:37.491" v="147" actId="1076"/>
          <ac:spMkLst>
            <pc:docMk/>
            <pc:sldMk cId="0" sldId="261"/>
            <ac:spMk id="9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02:37.491" v="147" actId="1076"/>
          <ac:spMkLst>
            <pc:docMk/>
            <pc:sldMk cId="0" sldId="261"/>
            <ac:spMk id="10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06:28.484" v="157"/>
          <ac:spMkLst>
            <pc:docMk/>
            <pc:sldMk cId="0" sldId="261"/>
            <ac:spMk id="11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02:37.491" v="147" actId="1076"/>
          <ac:spMkLst>
            <pc:docMk/>
            <pc:sldMk cId="0" sldId="261"/>
            <ac:spMk id="12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02:37.491" v="147" actId="1076"/>
          <ac:spMkLst>
            <pc:docMk/>
            <pc:sldMk cId="0" sldId="261"/>
            <ac:spMk id="13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02:37.491" v="147" actId="1076"/>
          <ac:spMkLst>
            <pc:docMk/>
            <pc:sldMk cId="0" sldId="261"/>
            <ac:spMk id="14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08:02:37.491" v="147" actId="1076"/>
          <ac:spMkLst>
            <pc:docMk/>
            <pc:sldMk cId="0" sldId="261"/>
            <ac:spMk id="15" creationId="{00000000-0000-0000-0000-000000000000}"/>
          </ac:spMkLst>
        </pc:spChg>
      </pc:sldChg>
      <pc:sldChg chg="modSp mod">
        <pc:chgData name="kandeeswaran mani" userId="aae804b11b57607c" providerId="LiveId" clId="{385EFB17-1A3D-4700-9F9F-EF6F78857B8E}" dt="2025-09-20T16:14:00.295" v="9" actId="13822"/>
        <pc:sldMkLst>
          <pc:docMk/>
          <pc:sldMk cId="540126759" sldId="262"/>
        </pc:sldMkLst>
        <pc:spChg chg="mod">
          <ac:chgData name="kandeeswaran mani" userId="aae804b11b57607c" providerId="LiveId" clId="{385EFB17-1A3D-4700-9F9F-EF6F78857B8E}" dt="2025-09-20T16:13:42.905" v="8" actId="13822"/>
          <ac:spMkLst>
            <pc:docMk/>
            <pc:sldMk cId="540126759" sldId="262"/>
            <ac:spMk id="2" creationId="{1C463AB5-8DB9-2652-A8C3-EB1A5E22E09D}"/>
          </ac:spMkLst>
        </pc:spChg>
        <pc:spChg chg="mod">
          <ac:chgData name="kandeeswaran mani" userId="aae804b11b57607c" providerId="LiveId" clId="{385EFB17-1A3D-4700-9F9F-EF6F78857B8E}" dt="2025-09-20T16:14:00.295" v="9" actId="13822"/>
          <ac:spMkLst>
            <pc:docMk/>
            <pc:sldMk cId="540126759" sldId="262"/>
            <ac:spMk id="17" creationId="{BAD8F7E3-FBA4-3893-E765-E0F647EF7DAA}"/>
          </ac:spMkLst>
        </pc:spChg>
        <pc:spChg chg="mod">
          <ac:chgData name="kandeeswaran mani" userId="aae804b11b57607c" providerId="LiveId" clId="{385EFB17-1A3D-4700-9F9F-EF6F78857B8E}" dt="2025-09-20T16:14:00.295" v="9" actId="13822"/>
          <ac:spMkLst>
            <pc:docMk/>
            <pc:sldMk cId="540126759" sldId="262"/>
            <ac:spMk id="18" creationId="{EBB0D765-D0BE-C84E-A09C-CE27BA502E20}"/>
          </ac:spMkLst>
        </pc:spChg>
        <pc:spChg chg="mod">
          <ac:chgData name="kandeeswaran mani" userId="aae804b11b57607c" providerId="LiveId" clId="{385EFB17-1A3D-4700-9F9F-EF6F78857B8E}" dt="2025-09-20T16:14:00.295" v="9" actId="13822"/>
          <ac:spMkLst>
            <pc:docMk/>
            <pc:sldMk cId="540126759" sldId="262"/>
            <ac:spMk id="19" creationId="{AD806C56-5C6A-F05F-C1F6-52D16832952E}"/>
          </ac:spMkLst>
        </pc:spChg>
      </pc:sldChg>
      <pc:sldChg chg="modSp mod">
        <pc:chgData name="kandeeswaran mani" userId="aae804b11b57607c" providerId="LiveId" clId="{385EFB17-1A3D-4700-9F9F-EF6F78857B8E}" dt="2025-09-22T14:01:32.807" v="1199" actId="207"/>
        <pc:sldMkLst>
          <pc:docMk/>
          <pc:sldMk cId="0" sldId="265"/>
        </pc:sldMkLst>
        <pc:spChg chg="mod">
          <ac:chgData name="kandeeswaran mani" userId="aae804b11b57607c" providerId="LiveId" clId="{385EFB17-1A3D-4700-9F9F-EF6F78857B8E}" dt="2025-09-22T13:59:50.246" v="1198" actId="1035"/>
          <ac:spMkLst>
            <pc:docMk/>
            <pc:sldMk cId="0" sldId="265"/>
            <ac:spMk id="4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2T14:01:32.807" v="1199" actId="207"/>
          <ac:spMkLst>
            <pc:docMk/>
            <pc:sldMk cId="0" sldId="265"/>
            <ac:spMk id="5" creationId="{00000000-0000-0000-0000-000000000000}"/>
          </ac:spMkLst>
        </pc:spChg>
        <pc:spChg chg="mod">
          <ac:chgData name="kandeeswaran mani" userId="aae804b11b57607c" providerId="LiveId" clId="{385EFB17-1A3D-4700-9F9F-EF6F78857B8E}" dt="2025-09-20T16:12:40.439" v="7" actId="1036"/>
          <ac:spMkLst>
            <pc:docMk/>
            <pc:sldMk cId="0" sldId="265"/>
            <ac:spMk id="6" creationId="{00000000-0000-0000-0000-000000000000}"/>
          </ac:spMkLst>
        </pc:spChg>
      </pc:sldChg>
      <pc:sldChg chg="addSp delSp modSp mod">
        <pc:chgData name="kandeeswaran mani" userId="aae804b11b57607c" providerId="LiveId" clId="{385EFB17-1A3D-4700-9F9F-EF6F78857B8E}" dt="2025-09-23T16:16:29.864" v="1211" actId="1076"/>
        <pc:sldMkLst>
          <pc:docMk/>
          <pc:sldMk cId="3401470407" sldId="266"/>
        </pc:sldMkLst>
        <pc:spChg chg="add mod">
          <ac:chgData name="kandeeswaran mani" userId="aae804b11b57607c" providerId="LiveId" clId="{385EFB17-1A3D-4700-9F9F-EF6F78857B8E}" dt="2025-09-23T16:16:29.864" v="1211" actId="1076"/>
          <ac:spMkLst>
            <pc:docMk/>
            <pc:sldMk cId="3401470407" sldId="266"/>
            <ac:spMk id="7" creationId="{54214347-2DA9-356F-A4C5-8B098A7A2BF3}"/>
          </ac:spMkLst>
        </pc:spChg>
        <pc:spChg chg="add del">
          <ac:chgData name="kandeeswaran mani" userId="aae804b11b57607c" providerId="LiveId" clId="{385EFB17-1A3D-4700-9F9F-EF6F78857B8E}" dt="2025-09-23T15:43:05.675" v="1205" actId="478"/>
          <ac:spMkLst>
            <pc:docMk/>
            <pc:sldMk cId="3401470407" sldId="266"/>
            <ac:spMk id="9" creationId="{CF1D4737-3F7B-85D1-6950-C20C839E023E}"/>
          </ac:spMkLst>
        </pc:spChg>
      </pc:sldChg>
      <pc:sldChg chg="addSp delSp modSp new mod ord">
        <pc:chgData name="kandeeswaran mani" userId="aae804b11b57607c" providerId="LiveId" clId="{385EFB17-1A3D-4700-9F9F-EF6F78857B8E}" dt="2025-09-22T10:15:08.221" v="1151"/>
        <pc:sldMkLst>
          <pc:docMk/>
          <pc:sldMk cId="565693688" sldId="267"/>
        </pc:sldMkLst>
        <pc:spChg chg="add mod">
          <ac:chgData name="kandeeswaran mani" userId="aae804b11b57607c" providerId="LiveId" clId="{385EFB17-1A3D-4700-9F9F-EF6F78857B8E}" dt="2025-09-20T16:17:30.352" v="11"/>
          <ac:spMkLst>
            <pc:docMk/>
            <pc:sldMk cId="565693688" sldId="267"/>
            <ac:spMk id="2" creationId="{E599449C-AF4A-CCFA-40E4-9DA1769A7C39}"/>
          </ac:spMkLst>
        </pc:spChg>
        <pc:spChg chg="add mod">
          <ac:chgData name="kandeeswaran mani" userId="aae804b11b57607c" providerId="LiveId" clId="{385EFB17-1A3D-4700-9F9F-EF6F78857B8E}" dt="2025-09-22T08:22:31.701" v="227" actId="1076"/>
          <ac:spMkLst>
            <pc:docMk/>
            <pc:sldMk cId="565693688" sldId="267"/>
            <ac:spMk id="3" creationId="{40419DBC-8422-4FA2-9C72-095123114206}"/>
          </ac:spMkLst>
        </pc:spChg>
        <pc:spChg chg="add del mod">
          <ac:chgData name="kandeeswaran mani" userId="aae804b11b57607c" providerId="LiveId" clId="{385EFB17-1A3D-4700-9F9F-EF6F78857B8E}" dt="2025-09-22T08:27:27.379" v="352" actId="478"/>
          <ac:spMkLst>
            <pc:docMk/>
            <pc:sldMk cId="565693688" sldId="267"/>
            <ac:spMk id="4" creationId="{DBB13CB5-A6F5-23E9-19F2-58C2D29FDC7E}"/>
          </ac:spMkLst>
        </pc:spChg>
        <pc:spChg chg="add del mod">
          <ac:chgData name="kandeeswaran mani" userId="aae804b11b57607c" providerId="LiveId" clId="{385EFB17-1A3D-4700-9F9F-EF6F78857B8E}" dt="2025-09-22T08:27:38.531" v="353" actId="478"/>
          <ac:spMkLst>
            <pc:docMk/>
            <pc:sldMk cId="565693688" sldId="267"/>
            <ac:spMk id="5" creationId="{C9E6A4F4-3E0B-E8F8-E3BD-B2D1D10D48B6}"/>
          </ac:spMkLst>
        </pc:spChg>
        <pc:spChg chg="add mod">
          <ac:chgData name="kandeeswaran mani" userId="aae804b11b57607c" providerId="LiveId" clId="{385EFB17-1A3D-4700-9F9F-EF6F78857B8E}" dt="2025-09-22T08:30:27.464" v="366" actId="1076"/>
          <ac:spMkLst>
            <pc:docMk/>
            <pc:sldMk cId="565693688" sldId="267"/>
            <ac:spMk id="6" creationId="{594BD1EC-C55D-DE10-AABD-3AE0AF73F1AB}"/>
          </ac:spMkLst>
        </pc:spChg>
        <pc:spChg chg="add del">
          <ac:chgData name="kandeeswaran mani" userId="aae804b11b57607c" providerId="LiveId" clId="{385EFB17-1A3D-4700-9F9F-EF6F78857B8E}" dt="2025-09-22T08:21:45.416" v="222" actId="478"/>
          <ac:spMkLst>
            <pc:docMk/>
            <pc:sldMk cId="565693688" sldId="267"/>
            <ac:spMk id="16" creationId="{2EF2E96B-8791-753B-5CD2-4E9EC063997D}"/>
          </ac:spMkLst>
        </pc:spChg>
        <pc:spChg chg="add del mod">
          <ac:chgData name="kandeeswaran mani" userId="aae804b11b57607c" providerId="LiveId" clId="{385EFB17-1A3D-4700-9F9F-EF6F78857B8E}" dt="2025-09-22T08:22:22.119" v="226" actId="478"/>
          <ac:spMkLst>
            <pc:docMk/>
            <pc:sldMk cId="565693688" sldId="267"/>
            <ac:spMk id="17" creationId="{480B4BE2-FDFC-DE02-DC4D-D856D6C45F5A}"/>
          </ac:spMkLst>
        </pc:spChg>
        <pc:spChg chg="add mod">
          <ac:chgData name="kandeeswaran mani" userId="aae804b11b57607c" providerId="LiveId" clId="{385EFB17-1A3D-4700-9F9F-EF6F78857B8E}" dt="2025-09-22T08:50:19.748" v="607" actId="114"/>
          <ac:spMkLst>
            <pc:docMk/>
            <pc:sldMk cId="565693688" sldId="267"/>
            <ac:spMk id="19" creationId="{F1D403D0-6435-0BFB-6FBE-25F018C7AD09}"/>
          </ac:spMkLst>
        </pc:spChg>
        <pc:picChg chg="add mod">
          <ac:chgData name="kandeeswaran mani" userId="aae804b11b57607c" providerId="LiveId" clId="{385EFB17-1A3D-4700-9F9F-EF6F78857B8E}" dt="2025-09-22T08:19:13.952" v="211" actId="14100"/>
          <ac:picMkLst>
            <pc:docMk/>
            <pc:sldMk cId="565693688" sldId="267"/>
            <ac:picMk id="8" creationId="{61E7D10C-FC62-DD6F-5A40-4C71CCD24CF2}"/>
          </ac:picMkLst>
        </pc:picChg>
        <pc:cxnChg chg="add del mod">
          <ac:chgData name="kandeeswaran mani" userId="aae804b11b57607c" providerId="LiveId" clId="{385EFB17-1A3D-4700-9F9F-EF6F78857B8E}" dt="2025-09-22T08:20:54.944" v="216" actId="478"/>
          <ac:cxnSpMkLst>
            <pc:docMk/>
            <pc:sldMk cId="565693688" sldId="267"/>
            <ac:cxnSpMk id="10" creationId="{3EA76F60-9509-1865-C8FE-5300BB4089B0}"/>
          </ac:cxnSpMkLst>
        </pc:cxnChg>
        <pc:cxnChg chg="add del mod">
          <ac:chgData name="kandeeswaran mani" userId="aae804b11b57607c" providerId="LiveId" clId="{385EFB17-1A3D-4700-9F9F-EF6F78857B8E}" dt="2025-09-22T08:21:22.648" v="220" actId="478"/>
          <ac:cxnSpMkLst>
            <pc:docMk/>
            <pc:sldMk cId="565693688" sldId="267"/>
            <ac:cxnSpMk id="13" creationId="{CDA77CAC-C613-DB65-9F71-AD691C012DEF}"/>
          </ac:cxnSpMkLst>
        </pc:cxnChg>
      </pc:sldChg>
      <pc:sldChg chg="addSp delSp modSp add mod ord">
        <pc:chgData name="kandeeswaran mani" userId="aae804b11b57607c" providerId="LiveId" clId="{385EFB17-1A3D-4700-9F9F-EF6F78857B8E}" dt="2025-09-22T09:08:18.636" v="872" actId="108"/>
        <pc:sldMkLst>
          <pc:docMk/>
          <pc:sldMk cId="476911206" sldId="268"/>
        </pc:sldMkLst>
        <pc:spChg chg="mod">
          <ac:chgData name="kandeeswaran mani" userId="aae804b11b57607c" providerId="LiveId" clId="{385EFB17-1A3D-4700-9F9F-EF6F78857B8E}" dt="2025-09-22T08:55:31.881" v="673" actId="1037"/>
          <ac:spMkLst>
            <pc:docMk/>
            <pc:sldMk cId="476911206" sldId="268"/>
            <ac:spMk id="3" creationId="{2C823481-B4E1-D208-5183-A1048C4C38B2}"/>
          </ac:spMkLst>
        </pc:spChg>
        <pc:spChg chg="del mod">
          <ac:chgData name="kandeeswaran mani" userId="aae804b11b57607c" providerId="LiveId" clId="{385EFB17-1A3D-4700-9F9F-EF6F78857B8E}" dt="2025-09-22T09:05:31.943" v="863" actId="478"/>
          <ac:spMkLst>
            <pc:docMk/>
            <pc:sldMk cId="476911206" sldId="268"/>
            <ac:spMk id="4" creationId="{08FF0593-984E-FE8F-9234-CCA0D5D7C82C}"/>
          </ac:spMkLst>
        </pc:spChg>
        <pc:spChg chg="mod">
          <ac:chgData name="kandeeswaran mani" userId="aae804b11b57607c" providerId="LiveId" clId="{385EFB17-1A3D-4700-9F9F-EF6F78857B8E}" dt="2025-09-22T09:08:18.636" v="872" actId="108"/>
          <ac:spMkLst>
            <pc:docMk/>
            <pc:sldMk cId="476911206" sldId="268"/>
            <ac:spMk id="5" creationId="{024C7871-DE6A-84E8-E3C1-650E6F053219}"/>
          </ac:spMkLst>
        </pc:spChg>
        <pc:spChg chg="add mod">
          <ac:chgData name="kandeeswaran mani" userId="aae804b11b57607c" providerId="LiveId" clId="{385EFB17-1A3D-4700-9F9F-EF6F78857B8E}" dt="2025-09-22T09:01:37.292" v="818" actId="207"/>
          <ac:spMkLst>
            <pc:docMk/>
            <pc:sldMk cId="476911206" sldId="268"/>
            <ac:spMk id="9" creationId="{78C9C782-3BA8-BD47-DB14-8904375D92A1}"/>
          </ac:spMkLst>
        </pc:spChg>
        <pc:spChg chg="add mod">
          <ac:chgData name="kandeeswaran mani" userId="aae804b11b57607c" providerId="LiveId" clId="{385EFB17-1A3D-4700-9F9F-EF6F78857B8E}" dt="2025-09-22T09:01:37.292" v="818" actId="207"/>
          <ac:spMkLst>
            <pc:docMk/>
            <pc:sldMk cId="476911206" sldId="268"/>
            <ac:spMk id="12" creationId="{EA48515C-A186-AD2B-F3CB-BE67606397C6}"/>
          </ac:spMkLst>
        </pc:spChg>
        <pc:spChg chg="add mod">
          <ac:chgData name="kandeeswaran mani" userId="aae804b11b57607c" providerId="LiveId" clId="{385EFB17-1A3D-4700-9F9F-EF6F78857B8E}" dt="2025-09-22T09:06:10.573" v="867" actId="1076"/>
          <ac:spMkLst>
            <pc:docMk/>
            <pc:sldMk cId="476911206" sldId="268"/>
            <ac:spMk id="13" creationId="{F6B27F07-C914-1B64-EF97-651A6EB3E52C}"/>
          </ac:spMkLst>
        </pc:spChg>
        <pc:graphicFrameChg chg="add del mod">
          <ac:chgData name="kandeeswaran mani" userId="aae804b11b57607c" providerId="LiveId" clId="{385EFB17-1A3D-4700-9F9F-EF6F78857B8E}" dt="2025-09-22T08:58:28.550" v="782" actId="478"/>
          <ac:graphicFrameMkLst>
            <pc:docMk/>
            <pc:sldMk cId="476911206" sldId="268"/>
            <ac:graphicFrameMk id="10" creationId="{A4F444A5-1D7F-884A-5B62-DB259A6B75E0}"/>
          </ac:graphicFrameMkLst>
        </pc:graphicFrameChg>
        <pc:picChg chg="add mod">
          <ac:chgData name="kandeeswaran mani" userId="aae804b11b57607c" providerId="LiveId" clId="{385EFB17-1A3D-4700-9F9F-EF6F78857B8E}" dt="2025-09-22T08:55:35.181" v="689" actId="1035"/>
          <ac:picMkLst>
            <pc:docMk/>
            <pc:sldMk cId="476911206" sldId="268"/>
            <ac:picMk id="7" creationId="{D2BB401F-BE65-32A5-2EB9-244C5548277F}"/>
          </ac:picMkLst>
        </pc:picChg>
      </pc:sldChg>
      <pc:sldChg chg="addSp delSp modSp new del mod ord">
        <pc:chgData name="kandeeswaran mani" userId="aae804b11b57607c" providerId="LiveId" clId="{385EFB17-1A3D-4700-9F9F-EF6F78857B8E}" dt="2025-09-22T10:16:39.902" v="1154" actId="47"/>
        <pc:sldMkLst>
          <pc:docMk/>
          <pc:sldMk cId="495159876" sldId="269"/>
        </pc:sldMkLst>
        <pc:spChg chg="add mod">
          <ac:chgData name="kandeeswaran mani" userId="aae804b11b57607c" providerId="LiveId" clId="{385EFB17-1A3D-4700-9F9F-EF6F78857B8E}" dt="2025-09-22T08:02:23.656" v="145" actId="1076"/>
          <ac:spMkLst>
            <pc:docMk/>
            <pc:sldMk cId="495159876" sldId="269"/>
            <ac:spMk id="4" creationId="{299A4775-70B9-DD77-E23B-E73CF5EEE5D6}"/>
          </ac:spMkLst>
        </pc:spChg>
        <pc:graphicFrameChg chg="add del mod modGraphic">
          <ac:chgData name="kandeeswaran mani" userId="aae804b11b57607c" providerId="LiveId" clId="{385EFB17-1A3D-4700-9F9F-EF6F78857B8E}" dt="2025-09-22T07:56:01.947" v="108" actId="478"/>
          <ac:graphicFrameMkLst>
            <pc:docMk/>
            <pc:sldMk cId="495159876" sldId="269"/>
            <ac:graphicFrameMk id="2" creationId="{96D0D3E9-1914-6FEF-2F7F-8E4EAF3537F6}"/>
          </ac:graphicFrameMkLst>
        </pc:graphicFrameChg>
        <pc:graphicFrameChg chg="add mod modGraphic">
          <ac:chgData name="kandeeswaran mani" userId="aae804b11b57607c" providerId="LiveId" clId="{385EFB17-1A3D-4700-9F9F-EF6F78857B8E}" dt="2025-09-22T09:30:26.011" v="873" actId="2165"/>
          <ac:graphicFrameMkLst>
            <pc:docMk/>
            <pc:sldMk cId="495159876" sldId="269"/>
            <ac:graphicFrameMk id="3" creationId="{36225CDB-9CE3-F4F2-3CE8-E3D4FE117702}"/>
          </ac:graphicFrameMkLst>
        </pc:graphicFrameChg>
      </pc:sldChg>
      <pc:sldChg chg="new del">
        <pc:chgData name="kandeeswaran mani" userId="aae804b11b57607c" providerId="LiveId" clId="{385EFB17-1A3D-4700-9F9F-EF6F78857B8E}" dt="2025-09-22T07:54:10.050" v="99" actId="47"/>
        <pc:sldMkLst>
          <pc:docMk/>
          <pc:sldMk cId="855123569" sldId="269"/>
        </pc:sldMkLst>
      </pc:sldChg>
      <pc:sldChg chg="addSp delSp modSp add mod ord">
        <pc:chgData name="kandeeswaran mani" userId="aae804b11b57607c" providerId="LiveId" clId="{385EFB17-1A3D-4700-9F9F-EF6F78857B8E}" dt="2025-09-22T10:15:40.401" v="1153"/>
        <pc:sldMkLst>
          <pc:docMk/>
          <pc:sldMk cId="3523497882" sldId="270"/>
        </pc:sldMkLst>
        <pc:spChg chg="mod">
          <ac:chgData name="kandeeswaran mani" userId="aae804b11b57607c" providerId="LiveId" clId="{385EFB17-1A3D-4700-9F9F-EF6F78857B8E}" dt="2025-09-22T10:13:54.979" v="1145" actId="1076"/>
          <ac:spMkLst>
            <pc:docMk/>
            <pc:sldMk cId="3523497882" sldId="270"/>
            <ac:spMk id="3" creationId="{7FAE3F7A-7D41-7170-6082-3018302A8740}"/>
          </ac:spMkLst>
        </pc:spChg>
        <pc:spChg chg="del mod">
          <ac:chgData name="kandeeswaran mani" userId="aae804b11b57607c" providerId="LiveId" clId="{385EFB17-1A3D-4700-9F9F-EF6F78857B8E}" dt="2025-09-22T09:53:17.762" v="924" actId="478"/>
          <ac:spMkLst>
            <pc:docMk/>
            <pc:sldMk cId="3523497882" sldId="270"/>
            <ac:spMk id="4" creationId="{485A3C8B-6A2F-43B2-D614-C978060439DE}"/>
          </ac:spMkLst>
        </pc:spChg>
        <pc:spChg chg="mod">
          <ac:chgData name="kandeeswaran mani" userId="aae804b11b57607c" providerId="LiveId" clId="{385EFB17-1A3D-4700-9F9F-EF6F78857B8E}" dt="2025-09-22T10:13:20.517" v="1143" actId="1076"/>
          <ac:spMkLst>
            <pc:docMk/>
            <pc:sldMk cId="3523497882" sldId="270"/>
            <ac:spMk id="5" creationId="{F4E93DB1-5907-8479-ACF3-529943991033}"/>
          </ac:spMkLst>
        </pc:spChg>
        <pc:spChg chg="add mod">
          <ac:chgData name="kandeeswaran mani" userId="aae804b11b57607c" providerId="LiveId" clId="{385EFB17-1A3D-4700-9F9F-EF6F78857B8E}" dt="2025-09-22T10:05:45.668" v="1051" actId="20577"/>
          <ac:spMkLst>
            <pc:docMk/>
            <pc:sldMk cId="3523497882" sldId="270"/>
            <ac:spMk id="10" creationId="{3D497D00-F3CA-47F9-0321-2B9A66D7BBEF}"/>
          </ac:spMkLst>
        </pc:spChg>
        <pc:spChg chg="add del mod">
          <ac:chgData name="kandeeswaran mani" userId="aae804b11b57607c" providerId="LiveId" clId="{385EFB17-1A3D-4700-9F9F-EF6F78857B8E}" dt="2025-09-22T10:13:50.680" v="1144" actId="478"/>
          <ac:spMkLst>
            <pc:docMk/>
            <pc:sldMk cId="3523497882" sldId="270"/>
            <ac:spMk id="11" creationId="{047151F4-917A-95F4-FB10-6560C6CAC294}"/>
          </ac:spMkLst>
        </pc:spChg>
        <pc:spChg chg="add mod">
          <ac:chgData name="kandeeswaran mani" userId="aae804b11b57607c" providerId="LiveId" clId="{385EFB17-1A3D-4700-9F9F-EF6F78857B8E}" dt="2025-09-22T10:14:11.135" v="1149" actId="255"/>
          <ac:spMkLst>
            <pc:docMk/>
            <pc:sldMk cId="3523497882" sldId="270"/>
            <ac:spMk id="12" creationId="{AACEFE26-3B38-9C6C-4542-E215E6A179CB}"/>
          </ac:spMkLst>
        </pc:spChg>
        <pc:picChg chg="add mod">
          <ac:chgData name="kandeeswaran mani" userId="aae804b11b57607c" providerId="LiveId" clId="{385EFB17-1A3D-4700-9F9F-EF6F78857B8E}" dt="2025-09-22T10:13:57.028" v="1147" actId="1037"/>
          <ac:picMkLst>
            <pc:docMk/>
            <pc:sldMk cId="3523497882" sldId="270"/>
            <ac:picMk id="7" creationId="{A786E5B2-1AA9-F48A-ECEE-26C604E2C528}"/>
          </ac:picMkLst>
        </pc:picChg>
        <pc:picChg chg="add mod ord">
          <ac:chgData name="kandeeswaran mani" userId="aae804b11b57607c" providerId="LiveId" clId="{385EFB17-1A3D-4700-9F9F-EF6F78857B8E}" dt="2025-09-22T09:50:58.380" v="903" actId="167"/>
          <ac:picMkLst>
            <pc:docMk/>
            <pc:sldMk cId="3523497882" sldId="270"/>
            <ac:picMk id="9" creationId="{97A7B1F2-453C-9B83-A6A3-4A6DF9A60548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8660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172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E0F22-EE28-4F64-27DD-3BD15A6743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B24DF5-B99F-8555-1B3A-FE7FC15FF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22556-03D7-55EA-7FDF-9AB54AACEC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/>
          <a:lstStyle/>
          <a:p>
            <a:fld id="{F04F026A-48BB-48E4-AAA7-6FE0FB34CF20}" type="datetimeFigureOut">
              <a:rPr lang="en-IN" smtClean="0"/>
              <a:t>25-09-2025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74255-B481-820B-B9F1-90E9C3653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00B68-43AF-9A07-6BE0-A6A8F30BA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709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751B1-524E-D108-A421-BCC2DD4C1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D9DA6C-A572-39FC-8712-40942F3424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B4C67-CEB9-A902-24A7-11E892C57E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/>
          <a:lstStyle/>
          <a:p>
            <a:fld id="{F04F026A-48BB-48E4-AAA7-6FE0FB34CF20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437F5-D720-7AF1-395E-ADA27AD7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2BDAE-2C96-4CF8-D750-EA79628BB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4442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8F94B2-CA0F-890C-1396-08055BE5FB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2AC8F9-C6E6-F2E8-1C26-734ABAAD75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21D0-E836-6705-5B9D-6EE68D1AD9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/>
          <a:lstStyle/>
          <a:p>
            <a:fld id="{F04F026A-48BB-48E4-AAA7-6FE0FB34CF20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F737B-0798-317B-4A4C-8BFA00C3F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F4DF7-2144-E7E3-5218-D6045493B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82057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63033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3699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29744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4377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05570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882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64417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4641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A2003-3134-1045-E5B8-8826C6174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B8799-9392-32BA-B287-CE0CC5454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63EF50-0135-3651-E96A-953CDEC621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/>
          <a:lstStyle/>
          <a:p>
            <a:fld id="{F04F026A-48BB-48E4-AAA7-6FE0FB34CF20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4CE68-40C5-88DF-D97E-13A8AE474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B5C7A-0947-9288-03B7-2CEF15B85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58442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87030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71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726AD-94C6-232A-E632-30D2D3618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FBE911-0C99-775F-1BFD-12F35AA31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51E81-F318-505E-A9B5-C2CCFF4E4F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/>
          <a:lstStyle/>
          <a:p>
            <a:fld id="{F04F026A-48BB-48E4-AAA7-6FE0FB34CF20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A17F2-9C5A-6B0B-99CD-706908322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B04675-6610-9775-DBAA-23D1DD51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9745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177B7-D9B4-DAE2-D6F6-F8FAD7C73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7369B-D5E4-8A00-523A-5D405B575F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D88B25-22D9-B34C-9C08-1BDA16904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8B6F3F-143E-766E-E644-8E14C42C01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/>
          <a:lstStyle/>
          <a:p>
            <a:fld id="{F04F026A-48BB-48E4-AAA7-6FE0FB34CF20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DC2E3-1F5A-0900-466C-10C02CE59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BF10F7-35C9-A8F4-DF8E-A697954C9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313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8EDD1-CAC4-8425-3BDF-A7D48F01E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34EFD-A0A8-B512-2A6B-03BF850C2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617B7-7EB9-1F53-2745-A903FEA1B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58C0A4-5D53-044D-96C9-DC4FE79734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9AA78-E9D9-56D6-DB18-A52EFF03B4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A00871-2405-113C-F5F1-857B954790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/>
          <a:lstStyle/>
          <a:p>
            <a:fld id="{F04F026A-48BB-48E4-AAA7-6FE0FB34CF20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B6B271-02C0-8119-2538-018313FF6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3D88E3-8811-8EAB-7760-B03829313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677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532EB-58A8-4039-D22E-3184B677C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0C0DE7-59E4-4EB7-617B-BA0D861BD5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/>
          <a:lstStyle/>
          <a:p>
            <a:fld id="{F04F026A-48BB-48E4-AAA7-6FE0FB34CF20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159CCC-6D58-AAA1-A507-EEF252C6D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D1F79D-7462-D8D1-F6C7-ADA3F7CAE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7538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996D65-774C-B92B-CD95-DCF5A67ACB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/>
          <a:lstStyle/>
          <a:p>
            <a:fld id="{F04F026A-48BB-48E4-AAA7-6FE0FB34CF20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AC45B0-00BD-3AF0-C4E5-93DEB8296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928C96-2E5C-B2A7-9D97-62F6E060A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701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05A46-EE9D-0749-D381-081C0C762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85518-EFE9-8874-F0F1-0A36C12A3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84D138-FF01-4D39-7421-7E71C55B6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4EAE0-0F9E-01EF-C82B-7F1507CA05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/>
          <a:lstStyle/>
          <a:p>
            <a:fld id="{F04F026A-48BB-48E4-AAA7-6FE0FB34CF20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AD605-C034-10A0-FCAD-9DC198D30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92780-6CC1-190B-F9DA-AFD6691EC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529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95D5C-55F5-F22B-E587-611B3AE09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B3FCB8-8A1D-68DA-0C21-EE0E011A11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D31BF5-3C5C-3399-B2E3-E0E5B1784F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AC0302-60A2-8BB8-483B-B78E0B9F9F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/>
          <a:lstStyle/>
          <a:p>
            <a:fld id="{F04F026A-48BB-48E4-AAA7-6FE0FB34CF20}" type="datetimeFigureOut">
              <a:rPr lang="en-IN" smtClean="0"/>
              <a:t>25-09-2025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315D0D-5135-2BC3-F235-8E23E73BD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25E1C-57EB-C819-6520-1476BB24A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8693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jpe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686ED85-D640-8194-2534-F7789B73D00C}"/>
              </a:ext>
            </a:extLst>
          </p:cNvPr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3128865" y="-3274759"/>
            <a:ext cx="8256770" cy="14711130"/>
          </a:xfrm>
          <a:prstGeom prst="rect">
            <a:avLst/>
          </a:prstGeom>
          <a:blipFill>
            <a:blip r:embed="rId24"/>
            <a:tile tx="0" ty="0" sx="100000" sy="100000" flip="none" algn="tl"/>
          </a:blipFill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6CB7E7-99BF-F1B7-07F2-4A7025A5C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920038-2550-D163-07C5-307E1D561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AE872-1EBD-7896-42F4-3AF930A1E1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 dirty="0"/>
              <a:t>IA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A9B75-B482-A7AC-6560-90EF243915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7ED8F-C5DF-83F5-78C0-32DA19516C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7E58D-61C7-4128-B6E8-9EF510432A41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B60EE5-BF1B-DC00-0583-B68B192E166F}"/>
              </a:ext>
            </a:extLst>
          </p:cNvPr>
          <p:cNvCxnSpPr/>
          <p:nvPr userDrawn="1"/>
        </p:nvCxnSpPr>
        <p:spPr>
          <a:xfrm>
            <a:off x="0" y="7518399"/>
            <a:ext cx="14630400" cy="0"/>
          </a:xfrm>
          <a:prstGeom prst="line">
            <a:avLst/>
          </a:prstGeom>
          <a:ln w="635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96C03EE-8C75-2DA5-593B-B2E88F793185}"/>
              </a:ext>
            </a:extLst>
          </p:cNvPr>
          <p:cNvSpPr txBox="1"/>
          <p:nvPr userDrawn="1"/>
        </p:nvSpPr>
        <p:spPr>
          <a:xfrm>
            <a:off x="7117069" y="32292"/>
            <a:ext cx="396262" cy="1231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00" dirty="0" err="1"/>
              <a:t>Vt,Mt,tnkat,vk,jsr,srj</a:t>
            </a:r>
            <a:endParaRPr lang="en-IN" sz="2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77572D3-D00B-8111-08AC-F809D4611B8A}"/>
              </a:ext>
            </a:extLst>
          </p:cNvPr>
          <p:cNvCxnSpPr/>
          <p:nvPr userDrawn="1"/>
        </p:nvCxnSpPr>
        <p:spPr>
          <a:xfrm>
            <a:off x="-17585" y="753242"/>
            <a:ext cx="14630400" cy="0"/>
          </a:xfrm>
          <a:prstGeom prst="line">
            <a:avLst/>
          </a:prstGeom>
          <a:ln w="63500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394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1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0" descr="preencoded.png">
            <a:extLst>
              <a:ext uri="{FF2B5EF4-FFF2-40B4-BE49-F238E27FC236}">
                <a16:creationId xmlns:a16="http://schemas.microsoft.com/office/drawing/2014/main" id="{3DAF4AB1-0E74-BE0C-0C91-36946973F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82290" y="-47579"/>
            <a:ext cx="6252460" cy="7450667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6415" y="0"/>
            <a:ext cx="5486400" cy="7450667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effectLst/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AB67247-2DCF-DCB7-F4EC-E8E34A89C5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3128865" y="-3274759"/>
            <a:ext cx="8256770" cy="14711130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EE25409-2D0A-E3A5-25D5-228538E08C97}"/>
              </a:ext>
            </a:extLst>
          </p:cNvPr>
          <p:cNvSpPr/>
          <p:nvPr/>
        </p:nvSpPr>
        <p:spPr>
          <a:xfrm>
            <a:off x="1358727" y="4437794"/>
            <a:ext cx="10240605" cy="159328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1120509" y="4729972"/>
            <a:ext cx="10717040" cy="61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IN" sz="3200" dirty="0">
                <a:latin typeface="Franklin Gothic Demi" panose="020B0703020102020204" pitchFamily="34" charset="0"/>
              </a:rPr>
              <a:t>💡</a:t>
            </a:r>
            <a:r>
              <a:rPr lang="en-IN" sz="3200" i="1" dirty="0">
                <a:latin typeface="Franklin Gothic Demi" panose="020B0703020102020204" pitchFamily="34" charset="0"/>
              </a:rPr>
              <a:t> </a:t>
            </a:r>
            <a:r>
              <a:rPr lang="en-GB" sz="3200" i="1" dirty="0">
                <a:latin typeface="Franklin Gothic Demi" panose="020B0703020102020204" pitchFamily="34" charset="0"/>
              </a:rPr>
              <a:t>A simple but powerful way to expand text, launch files, fill forms, and save time on repetitive tasks.</a:t>
            </a:r>
            <a:endParaRPr lang="en-US" sz="3200" i="1" dirty="0">
              <a:latin typeface="Franklin Gothic Demi" panose="020B0703020102020204" pitchFamily="34" charset="0"/>
              <a:ea typeface="Source Serif 4 Semi Bold" pitchFamily="34" charset="-122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369330" y="686082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dirty="0">
                <a:solidFill>
                  <a:srgbClr val="0000FF"/>
                </a:solidFill>
                <a:latin typeface="Sitka Subheading" panose="02000505000000020004" pitchFamily="2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instantautomate@gmail.com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1B74233-77C0-D178-147F-0FBE6CA86BD3}"/>
              </a:ext>
            </a:extLst>
          </p:cNvPr>
          <p:cNvCxnSpPr/>
          <p:nvPr/>
        </p:nvCxnSpPr>
        <p:spPr>
          <a:xfrm>
            <a:off x="0" y="7518399"/>
            <a:ext cx="14630400" cy="0"/>
          </a:xfrm>
          <a:prstGeom prst="line">
            <a:avLst/>
          </a:prstGeom>
          <a:ln w="635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E5F6A2-F6E9-CA4C-F0BE-01B0C745A0F5}"/>
              </a:ext>
            </a:extLst>
          </p:cNvPr>
          <p:cNvCxnSpPr/>
          <p:nvPr/>
        </p:nvCxnSpPr>
        <p:spPr>
          <a:xfrm>
            <a:off x="0" y="7613649"/>
            <a:ext cx="14630400" cy="0"/>
          </a:xfrm>
          <a:prstGeom prst="line">
            <a:avLst/>
          </a:prstGeom>
          <a:ln w="635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3">
            <a:extLst>
              <a:ext uri="{FF2B5EF4-FFF2-40B4-BE49-F238E27FC236}">
                <a16:creationId xmlns:a16="http://schemas.microsoft.com/office/drawing/2014/main" id="{B7A457FF-2FEA-5750-769B-61A27D97F3C8}"/>
              </a:ext>
            </a:extLst>
          </p:cNvPr>
          <p:cNvSpPr/>
          <p:nvPr/>
        </p:nvSpPr>
        <p:spPr>
          <a:xfrm>
            <a:off x="-292142" y="695083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000"/>
              </a:lnSpc>
            </a:pPr>
            <a:r>
              <a:rPr lang="en-IN" sz="3000" dirty="0">
                <a:solidFill>
                  <a:srgbClr val="0000FF"/>
                </a:solidFill>
                <a:latin typeface="Sitka Subheading" panose="02000505000000020004" pitchFamily="2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www.youtube.com/@InstantAutomate</a:t>
            </a:r>
            <a:endParaRPr lang="en-US" sz="3000" dirty="0">
              <a:solidFill>
                <a:srgbClr val="0000FF"/>
              </a:solidFill>
              <a:latin typeface="Sitka Subheading" panose="02000505000000020004" pitchFamily="2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715E7D-4987-F6B8-1EEB-FFCA36686F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0656" y="6292231"/>
            <a:ext cx="2305050" cy="723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15B27A-358E-018B-AD0C-8C131CAEF1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16078" y="6774619"/>
            <a:ext cx="673316" cy="49595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6A03B73-B994-0006-63A9-555E431AED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77325" y="348985"/>
            <a:ext cx="11272450" cy="3857254"/>
          </a:xfrm>
          <a:prstGeom prst="rect">
            <a:avLst/>
          </a:prstGeom>
          <a:effectLst>
            <a:outerShdw blurRad="50800" dist="101600" dir="2700000" algn="tl" rotWithShape="0">
              <a:prstClr val="black">
                <a:alpha val="65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" grpId="0" animBg="1"/>
      <p:bldP spid="4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/>
          <p:nvPr/>
        </p:nvSpPr>
        <p:spPr>
          <a:xfrm>
            <a:off x="1873974" y="1811537"/>
            <a:ext cx="2972726" cy="437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Web Browsers</a:t>
            </a:r>
          </a:p>
        </p:txBody>
      </p:sp>
      <p:sp>
        <p:nvSpPr>
          <p:cNvPr id="7" name="Text 3"/>
          <p:cNvSpPr/>
          <p:nvPr/>
        </p:nvSpPr>
        <p:spPr>
          <a:xfrm>
            <a:off x="1904073" y="2441404"/>
            <a:ext cx="7503319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Chrome, Edge, Firefox, Opera, and all modern browsers</a:t>
            </a:r>
          </a:p>
        </p:txBody>
      </p:sp>
      <p:sp>
        <p:nvSpPr>
          <p:cNvPr id="9" name="Text 4"/>
          <p:cNvSpPr/>
          <p:nvPr/>
        </p:nvSpPr>
        <p:spPr>
          <a:xfrm>
            <a:off x="1879586" y="3149839"/>
            <a:ext cx="1792367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50"/>
              </a:lnSpc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Email Clients</a:t>
            </a:r>
          </a:p>
        </p:txBody>
      </p:sp>
      <p:sp>
        <p:nvSpPr>
          <p:cNvPr id="10" name="Text 5"/>
          <p:cNvSpPr/>
          <p:nvPr/>
        </p:nvSpPr>
        <p:spPr>
          <a:xfrm>
            <a:off x="1904074" y="3760730"/>
            <a:ext cx="7503319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00"/>
              </a:lnSpc>
            </a:pP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Outlook, Thunderbird, webmail, and messaging apps</a:t>
            </a:r>
          </a:p>
        </p:txBody>
      </p:sp>
      <p:sp>
        <p:nvSpPr>
          <p:cNvPr id="12" name="Text 6"/>
          <p:cNvSpPr/>
          <p:nvPr/>
        </p:nvSpPr>
        <p:spPr>
          <a:xfrm>
            <a:off x="1873973" y="4576849"/>
            <a:ext cx="1792367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50"/>
              </a:lnSpc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Office Applications</a:t>
            </a:r>
          </a:p>
        </p:txBody>
      </p:sp>
      <p:sp>
        <p:nvSpPr>
          <p:cNvPr id="13" name="Text 7"/>
          <p:cNvSpPr/>
          <p:nvPr/>
        </p:nvSpPr>
        <p:spPr>
          <a:xfrm>
            <a:off x="1873975" y="5277838"/>
            <a:ext cx="7333986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Microsoft Word, Excel, PowerPoint, and text editors</a:t>
            </a:r>
          </a:p>
        </p:txBody>
      </p:sp>
      <p:sp>
        <p:nvSpPr>
          <p:cNvPr id="15" name="Text 8"/>
          <p:cNvSpPr/>
          <p:nvPr/>
        </p:nvSpPr>
        <p:spPr>
          <a:xfrm>
            <a:off x="1873972" y="6010966"/>
            <a:ext cx="1792367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50"/>
              </a:lnSpc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Form Filling</a:t>
            </a:r>
          </a:p>
        </p:txBody>
      </p:sp>
      <p:sp>
        <p:nvSpPr>
          <p:cNvPr id="16" name="Text 9"/>
          <p:cNvSpPr/>
          <p:nvPr/>
        </p:nvSpPr>
        <p:spPr>
          <a:xfrm>
            <a:off x="1904074" y="6577832"/>
            <a:ext cx="7503319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Online forms, registration pages, and data entry tasks</a:t>
            </a:r>
          </a:p>
        </p:txBody>
      </p:sp>
      <p:sp>
        <p:nvSpPr>
          <p:cNvPr id="17" name="Text 10"/>
          <p:cNvSpPr/>
          <p:nvPr/>
        </p:nvSpPr>
        <p:spPr>
          <a:xfrm>
            <a:off x="972741" y="7779240"/>
            <a:ext cx="7503319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50"/>
              </a:lnSpc>
            </a:pPr>
            <a:r>
              <a:rPr lang="en-US" sz="3200" b="1" dirty="0">
                <a:solidFill>
                  <a:srgbClr val="0000FF"/>
                </a:solidFill>
                <a:latin typeface="Sitka Display" panose="02000505000000020004" pitchFamily="2" charset="0"/>
              </a:rPr>
              <a:t>Works everywhere - no application restrictions or compatibility issues!</a:t>
            </a:r>
          </a:p>
        </p:txBody>
      </p:sp>
      <p:sp>
        <p:nvSpPr>
          <p:cNvPr id="18" name="Text 0">
            <a:extLst>
              <a:ext uri="{FF2B5EF4-FFF2-40B4-BE49-F238E27FC236}">
                <a16:creationId xmlns:a16="http://schemas.microsoft.com/office/drawing/2014/main" id="{4BAACDD1-F74B-FD16-8A33-7939A0F8D5FB}"/>
              </a:ext>
            </a:extLst>
          </p:cNvPr>
          <p:cNvSpPr/>
          <p:nvPr/>
        </p:nvSpPr>
        <p:spPr>
          <a:xfrm>
            <a:off x="218956" y="56984"/>
            <a:ext cx="4787503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4200" b="1" dirty="0">
                <a:solidFill>
                  <a:srgbClr val="0000FF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Universal Application Support</a:t>
            </a:r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1929E810-C4EA-D4C6-CE24-15D360CCF712}"/>
              </a:ext>
            </a:extLst>
          </p:cNvPr>
          <p:cNvSpPr/>
          <p:nvPr/>
        </p:nvSpPr>
        <p:spPr>
          <a:xfrm>
            <a:off x="577233" y="991701"/>
            <a:ext cx="6737967" cy="297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00"/>
              </a:lnSpc>
            </a:pPr>
            <a:r>
              <a:rPr lang="en-US" sz="3000" b="1" i="1" dirty="0">
                <a:solidFill>
                  <a:srgbClr val="002060"/>
                </a:solidFill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Magic Quick Typer works seamlessly across any application on your Windows system</a:t>
            </a:r>
            <a:endParaRPr lang="en-US" sz="3000" b="1" i="1" dirty="0">
              <a:solidFill>
                <a:srgbClr val="002060"/>
              </a:solidFill>
              <a:latin typeface="Sitka Display" panose="02000505000000020004" pitchFamily="2" charset="0"/>
            </a:endParaRPr>
          </a:p>
          <a:p>
            <a:pPr algn="l"/>
            <a:endParaRPr lang="en-US" sz="3200" i="1" dirty="0">
              <a:solidFill>
                <a:srgbClr val="002060"/>
              </a:solidFill>
              <a:latin typeface="Sitka Display" panose="02000505000000020004" pitchFamily="2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5166E12-98A0-C514-8E4B-6E688D0B2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242" y="1614502"/>
            <a:ext cx="1771650" cy="50482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D7B163C-7BF2-319F-0463-EBC27A270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0450" y="2984535"/>
            <a:ext cx="2552700" cy="174307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A6DD7AA-B95D-DA7F-A494-6879FC0D81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5200" y="4955464"/>
            <a:ext cx="2743200" cy="155257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558E860-F09A-7A14-E539-A6B6A52C40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804" y="1514599"/>
            <a:ext cx="704630" cy="70463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CA0AD40-EF56-5BCF-0A1B-F6DD9A409C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804" y="2802991"/>
            <a:ext cx="705600" cy="7056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FF3BB80-0BB5-F73E-9262-28889E68E2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804" y="5675099"/>
            <a:ext cx="705600" cy="7056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37D2E1D-3785-EB48-ACE7-3CF536CF8F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334" y="4239455"/>
            <a:ext cx="705600" cy="705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/>
          <p:cNvSpPr/>
          <p:nvPr/>
        </p:nvSpPr>
        <p:spPr>
          <a:xfrm>
            <a:off x="736124" y="1212790"/>
            <a:ext cx="511612" cy="511612"/>
          </a:xfrm>
          <a:prstGeom prst="roundRect">
            <a:avLst>
              <a:gd name="adj" fmla="val 18669"/>
            </a:avLst>
          </a:prstGeom>
          <a:solidFill>
            <a:srgbClr val="FFC000"/>
          </a:solidFill>
          <a:ln w="7620">
            <a:noFill/>
            <a:prstDash val="soli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sp>
      <p:sp>
        <p:nvSpPr>
          <p:cNvPr id="5" name="Text 2"/>
          <p:cNvSpPr/>
          <p:nvPr/>
        </p:nvSpPr>
        <p:spPr>
          <a:xfrm>
            <a:off x="831374" y="1301782"/>
            <a:ext cx="320993" cy="401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1</a:t>
            </a:r>
            <a:endParaRPr lang="en-US" sz="3200" b="1" dirty="0"/>
          </a:p>
        </p:txBody>
      </p:sp>
      <p:sp>
        <p:nvSpPr>
          <p:cNvPr id="6" name="Text 3"/>
          <p:cNvSpPr/>
          <p:nvPr/>
        </p:nvSpPr>
        <p:spPr>
          <a:xfrm>
            <a:off x="1475145" y="1324761"/>
            <a:ext cx="3012162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Download</a:t>
            </a:r>
            <a:r>
              <a:rPr lang="en-US" sz="2100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 </a:t>
            </a: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from</a:t>
            </a:r>
            <a:r>
              <a:rPr lang="en-US" sz="2100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 </a:t>
            </a: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GitHub</a:t>
            </a:r>
          </a:p>
        </p:txBody>
      </p:sp>
      <p:sp>
        <p:nvSpPr>
          <p:cNvPr id="7" name="Text 4"/>
          <p:cNvSpPr/>
          <p:nvPr/>
        </p:nvSpPr>
        <p:spPr>
          <a:xfrm>
            <a:off x="1475145" y="1795534"/>
            <a:ext cx="672953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Get the repository and extract the ZIP file to your desired location</a:t>
            </a:r>
          </a:p>
        </p:txBody>
      </p:sp>
      <p:sp>
        <p:nvSpPr>
          <p:cNvPr id="8" name="Shape 5"/>
          <p:cNvSpPr/>
          <p:nvPr/>
        </p:nvSpPr>
        <p:spPr>
          <a:xfrm>
            <a:off x="736124" y="3018539"/>
            <a:ext cx="511612" cy="511612"/>
          </a:xfrm>
          <a:prstGeom prst="roundRect">
            <a:avLst>
              <a:gd name="adj" fmla="val 18669"/>
            </a:avLst>
          </a:prstGeom>
          <a:solidFill>
            <a:srgbClr val="FFC000"/>
          </a:solidFill>
          <a:ln w="7620">
            <a:noFill/>
            <a:prstDash val="soli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sp>
      <p:sp>
        <p:nvSpPr>
          <p:cNvPr id="9" name="Text 6"/>
          <p:cNvSpPr/>
          <p:nvPr/>
        </p:nvSpPr>
        <p:spPr>
          <a:xfrm>
            <a:off x="831374" y="3107531"/>
            <a:ext cx="320993" cy="401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0" name="Text 7"/>
          <p:cNvSpPr/>
          <p:nvPr/>
        </p:nvSpPr>
        <p:spPr>
          <a:xfrm>
            <a:off x="1475145" y="3130510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Choose</a:t>
            </a:r>
            <a:r>
              <a:rPr lang="en-US" sz="2100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 </a:t>
            </a: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Your</a:t>
            </a:r>
            <a:r>
              <a:rPr lang="en-US" sz="2100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 </a:t>
            </a: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Method</a:t>
            </a:r>
          </a:p>
        </p:txBody>
      </p:sp>
      <p:sp>
        <p:nvSpPr>
          <p:cNvPr id="11" name="Text 8"/>
          <p:cNvSpPr/>
          <p:nvPr/>
        </p:nvSpPr>
        <p:spPr>
          <a:xfrm>
            <a:off x="1475145" y="3601283"/>
            <a:ext cx="672953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Run </a:t>
            </a:r>
            <a:r>
              <a:rPr lang="en-US" sz="3200" b="1" dirty="0">
                <a:solidFill>
                  <a:srgbClr val="0000FF"/>
                </a:solidFill>
                <a:latin typeface="Sitka Display" panose="02000505000000020004" pitchFamily="2" charset="0"/>
              </a:rPr>
              <a:t>Magic Quick Typer.exe </a:t>
            </a: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directly - that's it! OR run the </a:t>
            </a:r>
            <a:r>
              <a:rPr lang="en-US" sz="3200" dirty="0">
                <a:solidFill>
                  <a:srgbClr val="0000FF"/>
                </a:solidFill>
                <a:latin typeface="Sitka Display" panose="02000505000000020004" pitchFamily="2" charset="0"/>
              </a:rPr>
              <a:t>.ahk </a:t>
            </a: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file</a:t>
            </a:r>
          </a:p>
        </p:txBody>
      </p:sp>
      <p:sp>
        <p:nvSpPr>
          <p:cNvPr id="12" name="Shape 9"/>
          <p:cNvSpPr/>
          <p:nvPr/>
        </p:nvSpPr>
        <p:spPr>
          <a:xfrm>
            <a:off x="736124" y="4419957"/>
            <a:ext cx="511612" cy="511612"/>
          </a:xfrm>
          <a:prstGeom prst="roundRect">
            <a:avLst>
              <a:gd name="adj" fmla="val 18669"/>
            </a:avLst>
          </a:prstGeom>
          <a:solidFill>
            <a:srgbClr val="FFC000"/>
          </a:solidFill>
          <a:ln w="7620">
            <a:noFill/>
            <a:prstDash val="soli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sp>
      <p:sp>
        <p:nvSpPr>
          <p:cNvPr id="13" name="Text 10"/>
          <p:cNvSpPr/>
          <p:nvPr/>
        </p:nvSpPr>
        <p:spPr>
          <a:xfrm>
            <a:off x="831374" y="4475083"/>
            <a:ext cx="320993" cy="401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4" name="Text 11"/>
          <p:cNvSpPr/>
          <p:nvPr/>
        </p:nvSpPr>
        <p:spPr>
          <a:xfrm>
            <a:off x="1475145" y="4498062"/>
            <a:ext cx="405586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Optional: Install</a:t>
            </a:r>
            <a:r>
              <a:rPr lang="en-US" sz="2100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 </a:t>
            </a: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AutoHotkey v2</a:t>
            </a:r>
          </a:p>
        </p:txBody>
      </p:sp>
      <p:sp>
        <p:nvSpPr>
          <p:cNvPr id="15" name="Text 12"/>
          <p:cNvSpPr/>
          <p:nvPr/>
        </p:nvSpPr>
        <p:spPr>
          <a:xfrm>
            <a:off x="1407411" y="5039777"/>
            <a:ext cx="12681121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Only needed if running </a:t>
            </a:r>
            <a:r>
              <a:rPr lang="en-US" sz="3200" dirty="0">
                <a:solidFill>
                  <a:srgbClr val="0000FF"/>
                </a:solidFill>
                <a:latin typeface="Sitka Display" panose="02000505000000020004" pitchFamily="2" charset="0"/>
              </a:rPr>
              <a:t>.ahk</a:t>
            </a:r>
            <a:r>
              <a:rPr lang="en-US" sz="3200" dirty="0">
                <a:solidFill>
                  <a:srgbClr val="00B0F0"/>
                </a:solidFill>
                <a:latin typeface="Sitka Display" panose="02000505000000020004" pitchFamily="2" charset="0"/>
              </a:rPr>
              <a:t> </a:t>
            </a: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files - download from official</a:t>
            </a:r>
            <a:r>
              <a:rPr lang="en-US" sz="1750" dirty="0">
                <a:solidFill>
                  <a:srgbClr val="272525"/>
                </a:solidFill>
                <a:latin typeface="Sitka Text" panose="02000505000000020004" pitchFamily="2" charset="0"/>
                <a:ea typeface="Source Sans 3" pitchFamily="34" charset="-122"/>
                <a:cs typeface="Source Sans 3" pitchFamily="34" charset="-120"/>
              </a:rPr>
              <a:t> </a:t>
            </a: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AutoHotkey website</a:t>
            </a:r>
          </a:p>
        </p:txBody>
      </p:sp>
      <p:sp>
        <p:nvSpPr>
          <p:cNvPr id="16" name="Shape 13"/>
          <p:cNvSpPr/>
          <p:nvPr/>
        </p:nvSpPr>
        <p:spPr>
          <a:xfrm>
            <a:off x="736124" y="6066699"/>
            <a:ext cx="511612" cy="511612"/>
          </a:xfrm>
          <a:prstGeom prst="roundRect">
            <a:avLst>
              <a:gd name="adj" fmla="val 18669"/>
            </a:avLst>
          </a:prstGeom>
          <a:solidFill>
            <a:srgbClr val="FFC000"/>
          </a:solidFill>
          <a:ln w="7620">
            <a:noFill/>
            <a:prstDash val="soli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sp>
      <p:sp>
        <p:nvSpPr>
          <p:cNvPr id="17" name="Text 14"/>
          <p:cNvSpPr/>
          <p:nvPr/>
        </p:nvSpPr>
        <p:spPr>
          <a:xfrm>
            <a:off x="831374" y="6138758"/>
            <a:ext cx="320993" cy="401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8" name="Text 15"/>
          <p:cNvSpPr/>
          <p:nvPr/>
        </p:nvSpPr>
        <p:spPr>
          <a:xfrm>
            <a:off x="1475145" y="6229469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50"/>
              </a:lnSpc>
            </a:pPr>
            <a:r>
              <a:rPr lang="en-US" sz="3200" b="1" dirty="0">
                <a:solidFill>
                  <a:srgbClr val="272525"/>
                </a:solidFill>
                <a:latin typeface="Sitka Display" panose="02000505000000020004" pitchFamily="2" charset="0"/>
              </a:rPr>
              <a:t>Start Typing!</a:t>
            </a:r>
          </a:p>
        </p:txBody>
      </p:sp>
      <p:sp>
        <p:nvSpPr>
          <p:cNvPr id="19" name="Text 16"/>
          <p:cNvSpPr/>
          <p:nvPr/>
        </p:nvSpPr>
        <p:spPr>
          <a:xfrm>
            <a:off x="1475145" y="6700242"/>
            <a:ext cx="672953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3200" dirty="0">
                <a:solidFill>
                  <a:srgbClr val="272525"/>
                </a:solidFill>
                <a:latin typeface="Sitka Display" panose="02000505000000020004" pitchFamily="2" charset="0"/>
              </a:rPr>
              <a:t>Begin using your shortcuts immediately across all applications</a:t>
            </a:r>
          </a:p>
        </p:txBody>
      </p:sp>
      <p:sp>
        <p:nvSpPr>
          <p:cNvPr id="20" name="Text 0">
            <a:extLst>
              <a:ext uri="{FF2B5EF4-FFF2-40B4-BE49-F238E27FC236}">
                <a16:creationId xmlns:a16="http://schemas.microsoft.com/office/drawing/2014/main" id="{FBA58DBE-FC00-EB92-8AC6-7AACD22AA580}"/>
              </a:ext>
            </a:extLst>
          </p:cNvPr>
          <p:cNvSpPr/>
          <p:nvPr/>
        </p:nvSpPr>
        <p:spPr>
          <a:xfrm>
            <a:off x="218956" y="56984"/>
            <a:ext cx="4787503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4200" b="1" dirty="0">
                <a:solidFill>
                  <a:srgbClr val="0000FF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Simple Installation Process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FF08E80-83B4-84FB-3F35-669B9FCE3CD6}"/>
              </a:ext>
            </a:extLst>
          </p:cNvPr>
          <p:cNvSpPr/>
          <p:nvPr/>
        </p:nvSpPr>
        <p:spPr>
          <a:xfrm>
            <a:off x="2133600" y="4902235"/>
            <a:ext cx="10725150" cy="616495"/>
          </a:xfrm>
          <a:prstGeom prst="roundRect">
            <a:avLst/>
          </a:prstGeom>
          <a:solidFill>
            <a:schemeClr val="bg1"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 0"/>
          <p:cNvSpPr/>
          <p:nvPr/>
        </p:nvSpPr>
        <p:spPr>
          <a:xfrm>
            <a:off x="292601" y="12246"/>
            <a:ext cx="576738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700"/>
              </a:lnSpc>
            </a:pPr>
            <a:r>
              <a:rPr lang="en-US" sz="4200" b="1" dirty="0">
                <a:solidFill>
                  <a:srgbClr val="0000FF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Thanks For Watching</a:t>
            </a:r>
          </a:p>
        </p:txBody>
      </p:sp>
      <p:sp>
        <p:nvSpPr>
          <p:cNvPr id="4" name="Text 1"/>
          <p:cNvSpPr/>
          <p:nvPr/>
        </p:nvSpPr>
        <p:spPr>
          <a:xfrm>
            <a:off x="3580923" y="1503643"/>
            <a:ext cx="7468553" cy="1408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050"/>
              </a:lnSpc>
              <a:buNone/>
            </a:pPr>
            <a:r>
              <a:rPr lang="en-US" sz="8850" b="1" dirty="0">
                <a:solidFill>
                  <a:srgbClr val="0000FF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Thank You!</a:t>
            </a:r>
            <a:endParaRPr lang="en-US" sz="8850" b="1" dirty="0">
              <a:solidFill>
                <a:srgbClr val="0000FF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2591124" y="3437618"/>
            <a:ext cx="9448150" cy="305335"/>
          </a:xfrm>
          <a:prstGeom prst="rect">
            <a:avLst/>
          </a:prstGeom>
          <a:noFill/>
          <a:ln w="12700">
            <a:noFill/>
          </a:ln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4200" dirty="0">
                <a:ln w="19050">
                  <a:noFill/>
                </a:ln>
                <a:solidFill>
                  <a:srgbClr val="00B050"/>
                </a:solidFill>
                <a:latin typeface="ATM 047" panose="020B0604020202020204" pitchFamily="34" charset="0"/>
                <a:ea typeface="Source Sans 3" pitchFamily="34" charset="-122"/>
                <a:cs typeface="ATM 047" panose="020B0604020202020204" pitchFamily="34" charset="0"/>
              </a:rPr>
              <a:t>“ யாம் பெற்ற இன்பம் பெறுக இவ்வையகம் "</a:t>
            </a:r>
            <a:endParaRPr lang="en-US" sz="4200" dirty="0">
              <a:ln w="19050">
                <a:noFill/>
              </a:ln>
              <a:solidFill>
                <a:srgbClr val="00B050"/>
              </a:solidFill>
              <a:latin typeface="ATM 047" panose="020B0604020202020204" pitchFamily="34" charset="0"/>
              <a:cs typeface="ATM 047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939897" y="4222062"/>
            <a:ext cx="710957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4200" b="1" dirty="0">
                <a:solidFill>
                  <a:srgbClr val="272525"/>
                </a:solidFill>
                <a:latin typeface="Sitka Display" panose="02000505000000020004" pitchFamily="2" charset="0"/>
              </a:rPr>
              <a:t>"Let the world enjoy the happiness we have experienced"</a:t>
            </a:r>
          </a:p>
        </p:txBody>
      </p:sp>
      <p:sp>
        <p:nvSpPr>
          <p:cNvPr id="8" name="Text 5"/>
          <p:cNvSpPr/>
          <p:nvPr/>
        </p:nvSpPr>
        <p:spPr>
          <a:xfrm>
            <a:off x="3760409" y="503558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200" b="1" dirty="0">
                <a:solidFill>
                  <a:srgbClr val="FF0066"/>
                </a:solidFill>
                <a:latin typeface="Sitka Display" panose="02000505000000020004" pitchFamily="2" charset="0"/>
              </a:rPr>
              <a:t>Start automating your typing today with Magic Quick Typer!</a:t>
            </a:r>
          </a:p>
        </p:txBody>
      </p:sp>
      <p:sp>
        <p:nvSpPr>
          <p:cNvPr id="9" name="Text 6"/>
          <p:cNvSpPr/>
          <p:nvPr/>
        </p:nvSpPr>
        <p:spPr>
          <a:xfrm>
            <a:off x="3760409" y="614708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4200" dirty="0">
                <a:solidFill>
                  <a:srgbClr val="0000FF"/>
                </a:solidFill>
                <a:latin typeface="Sitka Text" panose="02000505000000020004" pitchFamily="2" charset="0"/>
                <a:ea typeface="Source Sans 3" pitchFamily="34" charset="-122"/>
                <a:cs typeface="Source Sans 3" pitchFamily="34" charset="-120"/>
              </a:rPr>
              <a:t>Contact: </a:t>
            </a:r>
            <a:r>
              <a:rPr lang="en-US" sz="4200" b="1" dirty="0">
                <a:solidFill>
                  <a:srgbClr val="0000FF"/>
                </a:solidFill>
                <a:latin typeface="Sitka Text" panose="02000505000000020004" pitchFamily="2" charset="0"/>
                <a:ea typeface="Source Sans 3" pitchFamily="34" charset="-122"/>
                <a:cs typeface="Source Sans 3" pitchFamily="34" charset="-120"/>
              </a:rPr>
              <a:t>instantautomate@gmail.com</a:t>
            </a:r>
            <a:endParaRPr lang="en-US" sz="4200" b="1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BA6B934-CD2A-13A7-9557-7BF7B175933C}"/>
              </a:ext>
            </a:extLst>
          </p:cNvPr>
          <p:cNvSpPr/>
          <p:nvPr/>
        </p:nvSpPr>
        <p:spPr>
          <a:xfrm>
            <a:off x="1100666" y="2499759"/>
            <a:ext cx="12429067" cy="252305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B45DCC04-EA58-9F72-DDE7-81F552D7487A}"/>
              </a:ext>
            </a:extLst>
          </p:cNvPr>
          <p:cNvSpPr/>
          <p:nvPr/>
        </p:nvSpPr>
        <p:spPr>
          <a:xfrm>
            <a:off x="1938390" y="3225880"/>
            <a:ext cx="11472810" cy="1130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11500" b="1" dirty="0">
                <a:solidFill>
                  <a:srgbClr val="00B050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Magic Quick Typer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634DFDD-91AB-D4AC-5787-D2BFA24785F0}"/>
              </a:ext>
            </a:extLst>
          </p:cNvPr>
          <p:cNvSpPr/>
          <p:nvPr/>
        </p:nvSpPr>
        <p:spPr>
          <a:xfrm>
            <a:off x="1627357" y="4216583"/>
            <a:ext cx="10717040" cy="61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3000"/>
              </a:lnSpc>
            </a:pPr>
            <a:r>
              <a:rPr lang="en-US" sz="4500" i="1" dirty="0">
                <a:solidFill>
                  <a:srgbClr val="00B050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T</a:t>
            </a:r>
            <a:r>
              <a:rPr lang="en-GB" sz="4500" i="1" dirty="0">
                <a:solidFill>
                  <a:srgbClr val="00B050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urn Shortcuts into Full Sentences Instantly</a:t>
            </a:r>
            <a:endParaRPr lang="en-US" sz="4500" i="1" dirty="0">
              <a:solidFill>
                <a:srgbClr val="00B050"/>
              </a:solidFill>
              <a:latin typeface="Sitka Display" panose="02000505000000020004" pitchFamily="2" charset="0"/>
              <a:ea typeface="Source Serif 4 Semi Bold" pitchFamily="34" charset="-122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8E117E-BDDC-A3A7-6D2B-DC7960B8D689}"/>
              </a:ext>
            </a:extLst>
          </p:cNvPr>
          <p:cNvSpPr/>
          <p:nvPr/>
        </p:nvSpPr>
        <p:spPr>
          <a:xfrm>
            <a:off x="1354666" y="2702961"/>
            <a:ext cx="372533" cy="19811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214347-2DA9-356F-A4C5-8B098A7A2BF3}"/>
              </a:ext>
            </a:extLst>
          </p:cNvPr>
          <p:cNvSpPr txBox="1"/>
          <p:nvPr/>
        </p:nvSpPr>
        <p:spPr>
          <a:xfrm>
            <a:off x="6779259" y="877661"/>
            <a:ext cx="80653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8000" dirty="0"/>
              <a:t>💡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BFB5321-8962-2080-B4D5-D3B521FFB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44604" cy="9222726"/>
          </a:xfrm>
          <a:prstGeom prst="rect">
            <a:avLst/>
          </a:prstGeom>
          <a:blipFill dpi="0" rotWithShape="1">
            <a:blip r:embed="rId3">
              <a:alphaModFix amt="39000"/>
            </a:blip>
            <a:srcRect/>
            <a:stretch>
              <a:fillRect/>
            </a:stretch>
          </a:blipFill>
        </p:spPr>
      </p:pic>
      <p:pic>
        <p:nvPicPr>
          <p:cNvPr id="2052" name="Picture 4" descr="800+ River And Mountains Landscape Outline Hand Draw Stock Illustrations,  Royalty-Free Vector Graphics &amp; Clip Art - iStock">
            <a:extLst>
              <a:ext uri="{FF2B5EF4-FFF2-40B4-BE49-F238E27FC236}">
                <a16:creationId xmlns:a16="http://schemas.microsoft.com/office/drawing/2014/main" id="{D4899EAF-55B3-8125-D261-7CC02C0E1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4414" y="1539380"/>
            <a:ext cx="5829300" cy="4371975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3401470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1127DFB-8335-673E-D3CF-2D26A005E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412" y="3561255"/>
            <a:ext cx="4867403" cy="36336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00064" y="1072707"/>
            <a:ext cx="751320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6000" b="1" dirty="0"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What is Magic Quick Typer ?</a:t>
            </a:r>
            <a:endParaRPr lang="en-US" sz="6000" b="1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0E5B3E9-CB2C-C061-06EE-88BFC787272A}"/>
              </a:ext>
            </a:extLst>
          </p:cNvPr>
          <p:cNvGrpSpPr/>
          <p:nvPr/>
        </p:nvGrpSpPr>
        <p:grpSpPr>
          <a:xfrm>
            <a:off x="300064" y="1870969"/>
            <a:ext cx="4644985" cy="2464831"/>
            <a:chOff x="352756" y="2574987"/>
            <a:chExt cx="4644985" cy="2269198"/>
          </a:xfrm>
        </p:grpSpPr>
        <p:sp>
          <p:nvSpPr>
            <p:cNvPr id="4" name="Shape 1"/>
            <p:cNvSpPr/>
            <p:nvPr/>
          </p:nvSpPr>
          <p:spPr>
            <a:xfrm>
              <a:off x="352756" y="2574987"/>
              <a:ext cx="4644985" cy="2269198"/>
            </a:xfrm>
            <a:prstGeom prst="roundRect">
              <a:avLst>
                <a:gd name="adj" fmla="val 4701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484690" y="2670101"/>
              <a:ext cx="2849285" cy="35194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IN" sz="2800" dirty="0"/>
                <a:t>💡 </a:t>
              </a:r>
              <a:r>
                <a:rPr lang="en-US" sz="2500" b="1" dirty="0">
                  <a:solidFill>
                    <a:srgbClr val="272525"/>
                  </a:solidFill>
                  <a:latin typeface="Sitka Display" panose="02000505000000020004" pitchFamily="2" charset="0"/>
                  <a:ea typeface="Source Serif 4 Semi Bold" pitchFamily="34" charset="-122"/>
                  <a:cs typeface="Arial" panose="020B0604020202020204" pitchFamily="34" charset="0"/>
                </a:rPr>
                <a:t>Smart Text Expander</a:t>
              </a:r>
              <a:endParaRPr lang="en-US" sz="2500" b="1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423908" y="3006944"/>
              <a:ext cx="4554081" cy="76604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3000"/>
                </a:lnSpc>
              </a:pPr>
              <a:r>
                <a:rPr lang="en-US" sz="2000" dirty="0">
                  <a:solidFill>
                    <a:srgbClr val="272525"/>
                  </a:solidFill>
                  <a:latin typeface="Sitka Text" panose="02000505000000020004" pitchFamily="2" charset="0"/>
                  <a:ea typeface="Source Sans 3" pitchFamily="34" charset="-122"/>
                  <a:cs typeface="Source Sans 3" pitchFamily="34" charset="-120"/>
                </a:rPr>
                <a:t>Transform tiny shortcuts into </a:t>
              </a:r>
              <a:r>
                <a:rPr lang="en-GB" sz="2000" dirty="0">
                  <a:solidFill>
                    <a:srgbClr val="272525"/>
                  </a:solidFill>
                  <a:latin typeface="Sitka Text" panose="02000505000000020004" pitchFamily="2" charset="0"/>
                  <a:ea typeface="Source Sans 3" pitchFamily="34" charset="-122"/>
                  <a:cs typeface="Source Sans 3" pitchFamily="34" charset="-120"/>
                </a:rPr>
                <a:t>full sentences, emails, or even paragraphs instantly. You can also assign shortcut keys to expand text quickly whenever you need.</a:t>
              </a:r>
              <a:endParaRPr lang="en-US" sz="20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988B74B-442B-AC47-9274-6A2CC757C57F}"/>
              </a:ext>
            </a:extLst>
          </p:cNvPr>
          <p:cNvGrpSpPr/>
          <p:nvPr/>
        </p:nvGrpSpPr>
        <p:grpSpPr>
          <a:xfrm>
            <a:off x="5076982" y="4627004"/>
            <a:ext cx="4644985" cy="2218563"/>
            <a:chOff x="341094" y="4369668"/>
            <a:chExt cx="4644985" cy="2269198"/>
          </a:xfrm>
        </p:grpSpPr>
        <p:sp>
          <p:nvSpPr>
            <p:cNvPr id="17" name="Shape 1">
              <a:extLst>
                <a:ext uri="{FF2B5EF4-FFF2-40B4-BE49-F238E27FC236}">
                  <a16:creationId xmlns:a16="http://schemas.microsoft.com/office/drawing/2014/main" id="{2302F12C-4400-9478-31C7-CC03D1D54375}"/>
                </a:ext>
              </a:extLst>
            </p:cNvPr>
            <p:cNvSpPr/>
            <p:nvPr/>
          </p:nvSpPr>
          <p:spPr>
            <a:xfrm>
              <a:off x="341094" y="4369668"/>
              <a:ext cx="4644985" cy="2269198"/>
            </a:xfrm>
            <a:prstGeom prst="roundRect">
              <a:avLst>
                <a:gd name="adj" fmla="val 4701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">
              <a:solidFill>
                <a:srgbClr val="DABADD"/>
              </a:solidFill>
              <a:prstDash val="solid"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1121678" y="4564078"/>
              <a:ext cx="3083815" cy="38539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IN" sz="2500" b="1" dirty="0">
                  <a:solidFill>
                    <a:srgbClr val="272525"/>
                  </a:solidFill>
                  <a:latin typeface="Sitka Display" panose="02000505000000020004" pitchFamily="2" charset="0"/>
                  <a:ea typeface="Source Serif 4 Semi Bold" pitchFamily="34" charset="-122"/>
                  <a:cs typeface="Arial" panose="020B0604020202020204" pitchFamily="34" charset="0"/>
                </a:rPr>
                <a:t>Excel Customization</a:t>
              </a:r>
              <a:endParaRPr lang="en-US" sz="2500" b="1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2" name="Text 9"/>
            <p:cNvSpPr/>
            <p:nvPr/>
          </p:nvSpPr>
          <p:spPr>
            <a:xfrm>
              <a:off x="599692" y="5109427"/>
              <a:ext cx="4013276" cy="12582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3000"/>
                </a:lnSpc>
              </a:pPr>
              <a:r>
                <a:rPr lang="en-GB" sz="2000" dirty="0">
                  <a:solidFill>
                    <a:srgbClr val="272525"/>
                  </a:solidFill>
                  <a:latin typeface="Sitka Text" panose="02000505000000020004" pitchFamily="2" charset="0"/>
                  <a:ea typeface="Source Sans 3" pitchFamily="34" charset="-122"/>
                  <a:cs typeface="Source Sans 3" pitchFamily="34" charset="-120"/>
                </a:rPr>
                <a:t>Everything is managed through Excel. Just add your shortcuts, and you’re ready to go.</a:t>
              </a:r>
              <a:endParaRPr lang="en-US" sz="2000" dirty="0"/>
            </a:p>
          </p:txBody>
        </p:sp>
      </p:grpSp>
      <p:sp>
        <p:nvSpPr>
          <p:cNvPr id="13" name="Text 10"/>
          <p:cNvSpPr/>
          <p:nvPr/>
        </p:nvSpPr>
        <p:spPr>
          <a:xfrm>
            <a:off x="431998" y="693526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Sitka Text" panose="02000505000000020004" pitchFamily="2" charset="0"/>
                <a:ea typeface="Source Sans 3" pitchFamily="34" charset="-122"/>
                <a:cs typeface="Source Sans 3" pitchFamily="34" charset="-120"/>
              </a:rPr>
              <a:t>Available in both </a:t>
            </a:r>
            <a:r>
              <a:rPr lang="en-US" sz="2000" dirty="0">
                <a:solidFill>
                  <a:srgbClr val="8061FF"/>
                </a:solidFill>
                <a:latin typeface="Sitka Text" panose="02000505000000020004" pitchFamily="2" charset="0"/>
                <a:ea typeface="Source Sans 3" pitchFamily="34" charset="-122"/>
                <a:cs typeface="Source Sans 3" pitchFamily="34" charset="-120"/>
              </a:rPr>
              <a:t>.exe</a:t>
            </a:r>
            <a:r>
              <a:rPr lang="en-US" sz="2000" dirty="0">
                <a:solidFill>
                  <a:srgbClr val="272525"/>
                </a:solidFill>
                <a:latin typeface="Sitka Text" panose="02000505000000020004" pitchFamily="2" charset="0"/>
                <a:ea typeface="Source Sans 3" pitchFamily="34" charset="-122"/>
                <a:cs typeface="Source Sans 3" pitchFamily="34" charset="-120"/>
              </a:rPr>
              <a:t> and </a:t>
            </a:r>
            <a:r>
              <a:rPr lang="en-US" sz="2000" dirty="0">
                <a:solidFill>
                  <a:srgbClr val="8061FF"/>
                </a:solidFill>
                <a:latin typeface="Sitka Text" panose="02000505000000020004" pitchFamily="2" charset="0"/>
                <a:ea typeface="Source Sans 3" pitchFamily="34" charset="-122"/>
                <a:cs typeface="Source Sans 3" pitchFamily="34" charset="-120"/>
              </a:rPr>
              <a:t>.ahk</a:t>
            </a:r>
            <a:r>
              <a:rPr lang="en-US" sz="2000" dirty="0">
                <a:solidFill>
                  <a:srgbClr val="272525"/>
                </a:solidFill>
                <a:latin typeface="Sitka Text" panose="02000505000000020004" pitchFamily="2" charset="0"/>
                <a:ea typeface="Source Sans 3" pitchFamily="34" charset="-122"/>
                <a:cs typeface="Source Sans 3" pitchFamily="34" charset="-120"/>
              </a:rPr>
              <a:t> file formats for maximum flexibility and compatibility.</a:t>
            </a:r>
            <a:endParaRPr lang="en-US" sz="20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F928540-3A43-7ECE-C1F3-466287F63902}"/>
              </a:ext>
            </a:extLst>
          </p:cNvPr>
          <p:cNvCxnSpPr/>
          <p:nvPr/>
        </p:nvCxnSpPr>
        <p:spPr>
          <a:xfrm>
            <a:off x="0" y="7450667"/>
            <a:ext cx="14630400" cy="0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326ABAC-B633-C2D2-05B8-B327B5E4D7CB}"/>
              </a:ext>
            </a:extLst>
          </p:cNvPr>
          <p:cNvGrpSpPr/>
          <p:nvPr/>
        </p:nvGrpSpPr>
        <p:grpSpPr>
          <a:xfrm>
            <a:off x="9873652" y="1827522"/>
            <a:ext cx="4644985" cy="2490569"/>
            <a:chOff x="341094" y="4369668"/>
            <a:chExt cx="4644985" cy="2269198"/>
          </a:xfrm>
        </p:grpSpPr>
        <p:sp>
          <p:nvSpPr>
            <p:cNvPr id="21" name="Shape 1">
              <a:extLst>
                <a:ext uri="{FF2B5EF4-FFF2-40B4-BE49-F238E27FC236}">
                  <a16:creationId xmlns:a16="http://schemas.microsoft.com/office/drawing/2014/main" id="{6AB4013E-B9BE-2037-A4DF-69E37E894B4B}"/>
                </a:ext>
              </a:extLst>
            </p:cNvPr>
            <p:cNvSpPr/>
            <p:nvPr/>
          </p:nvSpPr>
          <p:spPr>
            <a:xfrm>
              <a:off x="341094" y="4369668"/>
              <a:ext cx="4644985" cy="2269198"/>
            </a:xfrm>
            <a:prstGeom prst="roundRect">
              <a:avLst>
                <a:gd name="adj" fmla="val 4701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">
              <a:solidFill>
                <a:srgbClr val="DABADD"/>
              </a:solidFill>
              <a:prstDash val="solid"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" name="Text 8">
              <a:extLst>
                <a:ext uri="{FF2B5EF4-FFF2-40B4-BE49-F238E27FC236}">
                  <a16:creationId xmlns:a16="http://schemas.microsoft.com/office/drawing/2014/main" id="{F07E4873-E721-1D03-8087-A80CC9580EFE}"/>
                </a:ext>
              </a:extLst>
            </p:cNvPr>
            <p:cNvSpPr/>
            <p:nvPr/>
          </p:nvSpPr>
          <p:spPr>
            <a:xfrm>
              <a:off x="571918" y="4582422"/>
              <a:ext cx="3083815" cy="38539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IN" sz="2400" dirty="0"/>
                <a:t>⚡ </a:t>
              </a:r>
              <a:r>
                <a:rPr lang="en-US" sz="2400" b="1" dirty="0">
                  <a:solidFill>
                    <a:srgbClr val="272525"/>
                  </a:solidFill>
                  <a:latin typeface="Sitka Display" panose="02000505000000020004" pitchFamily="2" charset="0"/>
                  <a:ea typeface="Source Serif 4 Semi Bold" pitchFamily="34" charset="-122"/>
                  <a:cs typeface="Arial" panose="020B0604020202020204" pitchFamily="34" charset="0"/>
                </a:rPr>
                <a:t>Auto Form Filler</a:t>
              </a:r>
            </a:p>
            <a:p>
              <a:pPr marL="0" indent="0" algn="l">
                <a:lnSpc>
                  <a:spcPts val="2750"/>
                </a:lnSpc>
                <a:buNone/>
              </a:pPr>
              <a:endParaRPr lang="en-US" sz="2200" b="1" dirty="0"/>
            </a:p>
          </p:txBody>
        </p:sp>
        <p:sp>
          <p:nvSpPr>
            <p:cNvPr id="23" name="Text 9">
              <a:extLst>
                <a:ext uri="{FF2B5EF4-FFF2-40B4-BE49-F238E27FC236}">
                  <a16:creationId xmlns:a16="http://schemas.microsoft.com/office/drawing/2014/main" id="{187B14E6-1D22-5045-A4B7-03F0B2655F92}"/>
                </a:ext>
              </a:extLst>
            </p:cNvPr>
            <p:cNvSpPr/>
            <p:nvPr/>
          </p:nvSpPr>
          <p:spPr>
            <a:xfrm>
              <a:off x="571918" y="5232902"/>
              <a:ext cx="4013276" cy="12582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3000"/>
                </a:lnSpc>
              </a:pPr>
              <a:r>
                <a:rPr lang="en-GB" sz="2000" dirty="0">
                  <a:solidFill>
                    <a:srgbClr val="272525"/>
                  </a:solidFill>
                  <a:latin typeface="Sitka Text" panose="02000505000000020004" pitchFamily="2" charset="0"/>
                </a:rPr>
                <a:t>Auto-fill repetitive forms and </a:t>
              </a:r>
              <a:r>
                <a:rPr lang="en-GB" sz="2000" dirty="0">
                  <a:solidFill>
                    <a:srgbClr val="272525"/>
                  </a:solidFill>
                  <a:latin typeface="Sitka Text" panose="02000505000000020004" pitchFamily="2" charset="0"/>
                  <a:ea typeface="Source Sans 3" pitchFamily="34" charset="-122"/>
                  <a:cs typeface="Source Sans 3" pitchFamily="34" charset="-120"/>
                </a:rPr>
                <a:t>emails </a:t>
              </a:r>
              <a:r>
                <a:rPr lang="en-GB" sz="2000" dirty="0">
                  <a:solidFill>
                    <a:srgbClr val="272525"/>
                  </a:solidFill>
                  <a:latin typeface="Sitka Text" panose="02000505000000020004" pitchFamily="2" charset="0"/>
                </a:rPr>
                <a:t>instantly. </a:t>
              </a:r>
              <a:r>
                <a:rPr lang="en-GB" sz="2000" dirty="0">
                  <a:solidFill>
                    <a:srgbClr val="272525"/>
                  </a:solidFill>
                  <a:latin typeface="Sitka Text" panose="02000505000000020004" pitchFamily="2" charset="0"/>
                  <a:ea typeface="Source Sans 3" pitchFamily="34" charset="-122"/>
                  <a:cs typeface="Source Sans 3" pitchFamily="34" charset="-120"/>
                </a:rPr>
                <a:t>You can even assign shortcut keys</a:t>
              </a:r>
              <a:endParaRPr lang="en-US" sz="2000" dirty="0">
                <a:solidFill>
                  <a:srgbClr val="272525"/>
                </a:solidFill>
                <a:latin typeface="Sitka Text" panose="02000505000000020004" pitchFamily="2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ECCACB-B72E-A9E9-4C74-A104334FACF4}"/>
              </a:ext>
            </a:extLst>
          </p:cNvPr>
          <p:cNvGrpSpPr/>
          <p:nvPr/>
        </p:nvGrpSpPr>
        <p:grpSpPr>
          <a:xfrm>
            <a:off x="280312" y="4607650"/>
            <a:ext cx="4644985" cy="2218563"/>
            <a:chOff x="341094" y="4369668"/>
            <a:chExt cx="4644985" cy="2269198"/>
          </a:xfrm>
        </p:grpSpPr>
        <p:sp>
          <p:nvSpPr>
            <p:cNvPr id="25" name="Shape 1">
              <a:extLst>
                <a:ext uri="{FF2B5EF4-FFF2-40B4-BE49-F238E27FC236}">
                  <a16:creationId xmlns:a16="http://schemas.microsoft.com/office/drawing/2014/main" id="{55029F02-DD4A-6190-9BD8-A1A7762D98EA}"/>
                </a:ext>
              </a:extLst>
            </p:cNvPr>
            <p:cNvSpPr/>
            <p:nvPr/>
          </p:nvSpPr>
          <p:spPr>
            <a:xfrm>
              <a:off x="341094" y="4369668"/>
              <a:ext cx="4644985" cy="2269198"/>
            </a:xfrm>
            <a:prstGeom prst="roundRect">
              <a:avLst>
                <a:gd name="adj" fmla="val 4701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">
              <a:solidFill>
                <a:srgbClr val="DABADD"/>
              </a:solidFill>
              <a:prstDash val="solid"/>
            </a:ln>
          </p:spPr>
        </p:sp>
        <p:sp>
          <p:nvSpPr>
            <p:cNvPr id="26" name="Text 8">
              <a:extLst>
                <a:ext uri="{FF2B5EF4-FFF2-40B4-BE49-F238E27FC236}">
                  <a16:creationId xmlns:a16="http://schemas.microsoft.com/office/drawing/2014/main" id="{CB8F9F63-B5AA-4488-C584-6D3A4730A1B5}"/>
                </a:ext>
              </a:extLst>
            </p:cNvPr>
            <p:cNvSpPr/>
            <p:nvPr/>
          </p:nvSpPr>
          <p:spPr>
            <a:xfrm>
              <a:off x="599692" y="4510119"/>
              <a:ext cx="3083815" cy="38539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750"/>
                </a:lnSpc>
              </a:pPr>
              <a:r>
                <a:rPr lang="en-IN" sz="2800" dirty="0"/>
                <a:t>⌛ </a:t>
              </a:r>
              <a:r>
                <a:rPr lang="en-IN" sz="2500" b="1" dirty="0">
                  <a:solidFill>
                    <a:srgbClr val="272525"/>
                  </a:solidFill>
                  <a:latin typeface="Sitka Display" panose="02000505000000020004" pitchFamily="2" charset="0"/>
                  <a:ea typeface="Source Serif 4 Semi Bold" pitchFamily="34" charset="-122"/>
                  <a:cs typeface="Arial" panose="020B0604020202020204" pitchFamily="34" charset="0"/>
                </a:rPr>
                <a:t>Typing Delay Support </a:t>
              </a:r>
              <a:endParaRPr lang="en-US" sz="2500" b="1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7" name="Text 9">
              <a:extLst>
                <a:ext uri="{FF2B5EF4-FFF2-40B4-BE49-F238E27FC236}">
                  <a16:creationId xmlns:a16="http://schemas.microsoft.com/office/drawing/2014/main" id="{433CD8AF-2996-7612-B117-57F7C56688F1}"/>
                </a:ext>
              </a:extLst>
            </p:cNvPr>
            <p:cNvSpPr/>
            <p:nvPr/>
          </p:nvSpPr>
          <p:spPr>
            <a:xfrm>
              <a:off x="575264" y="4969270"/>
              <a:ext cx="4233943" cy="12582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3000"/>
                </a:lnSpc>
              </a:pPr>
              <a:r>
                <a:rPr lang="en-GB" sz="2000" dirty="0">
                  <a:solidFill>
                    <a:srgbClr val="272525"/>
                  </a:solidFill>
                  <a:latin typeface="Sitka Text" panose="02000505000000020004" pitchFamily="2" charset="0"/>
                </a:rPr>
                <a:t>Perfect for remote or legacy apps.</a:t>
              </a:r>
            </a:p>
            <a:p>
              <a:pPr>
                <a:lnSpc>
                  <a:spcPts val="3000"/>
                </a:lnSpc>
              </a:pPr>
              <a:r>
                <a:rPr lang="en-GB" sz="2000" dirty="0">
                  <a:solidFill>
                    <a:srgbClr val="272525"/>
                  </a:solidFill>
                  <a:latin typeface="Sitka Text" panose="02000505000000020004" pitchFamily="2" charset="0"/>
                </a:rPr>
                <a:t>Seamless Typing with </a:t>
              </a:r>
              <a:r>
                <a:rPr lang="en-GB" sz="2000" b="1" dirty="0">
                  <a:solidFill>
                    <a:srgbClr val="272525"/>
                  </a:solidFill>
                  <a:latin typeface="Sitka Text" panose="02000505000000020004" pitchFamily="2" charset="0"/>
                </a:rPr>
                <a:t>Adjustable Delays</a:t>
              </a:r>
              <a:r>
                <a:rPr lang="en-GB" sz="2000" dirty="0">
                  <a:solidFill>
                    <a:srgbClr val="272525"/>
                  </a:solidFill>
                  <a:latin typeface="Sitka Text" panose="02000505000000020004" pitchFamily="2" charset="0"/>
                </a:rPr>
                <a:t> on Remote Desktops Applications.</a:t>
              </a:r>
            </a:p>
            <a:p>
              <a:pPr>
                <a:lnSpc>
                  <a:spcPts val="3000"/>
                </a:lnSpc>
              </a:pPr>
              <a:r>
                <a:rPr lang="en-GB" sz="2000" dirty="0">
                  <a:solidFill>
                    <a:srgbClr val="272525"/>
                  </a:solidFill>
                  <a:latin typeface="Sitka Text" panose="02000505000000020004" pitchFamily="2" charset="0"/>
                </a:rPr>
                <a:t> </a:t>
              </a:r>
              <a:endParaRPr lang="en-US" sz="2000" dirty="0">
                <a:solidFill>
                  <a:srgbClr val="272525"/>
                </a:solidFill>
                <a:latin typeface="Sitka Text" panose="02000505000000020004" pitchFamily="2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58A8E68-E0CC-FC9E-0DC8-050325121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7325" y="4680970"/>
            <a:ext cx="599879" cy="5795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422845-367D-FA73-8697-5CFA453B3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5091" y="1861243"/>
            <a:ext cx="650289" cy="650289"/>
          </a:xfrm>
          <a:prstGeom prst="rect">
            <a:avLst/>
          </a:prstGeom>
        </p:spPr>
      </p:pic>
      <p:sp>
        <p:nvSpPr>
          <p:cNvPr id="14" name="Shape 1">
            <a:extLst>
              <a:ext uri="{FF2B5EF4-FFF2-40B4-BE49-F238E27FC236}">
                <a16:creationId xmlns:a16="http://schemas.microsoft.com/office/drawing/2014/main" id="{5999DC5D-87A3-2C11-C063-7C24C381672B}"/>
              </a:ext>
            </a:extLst>
          </p:cNvPr>
          <p:cNvSpPr/>
          <p:nvPr/>
        </p:nvSpPr>
        <p:spPr>
          <a:xfrm>
            <a:off x="5076982" y="1837816"/>
            <a:ext cx="4644985" cy="2480276"/>
          </a:xfrm>
          <a:prstGeom prst="roundRect">
            <a:avLst>
              <a:gd name="adj" fmla="val 4701"/>
            </a:avLst>
          </a:prstGeom>
          <a:solidFill>
            <a:schemeClr val="accent4">
              <a:lumMod val="20000"/>
              <a:lumOff val="80000"/>
            </a:schemeClr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496BB42D-59A6-0E9F-483A-85525351291B}"/>
              </a:ext>
            </a:extLst>
          </p:cNvPr>
          <p:cNvSpPr/>
          <p:nvPr/>
        </p:nvSpPr>
        <p:spPr>
          <a:xfrm>
            <a:off x="5208916" y="2110487"/>
            <a:ext cx="28492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800" dirty="0"/>
              <a:t>📂 </a:t>
            </a:r>
            <a:r>
              <a:rPr lang="en-US" sz="2500" b="1" dirty="0">
                <a:solidFill>
                  <a:srgbClr val="272525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File and Folder Launching</a:t>
            </a:r>
            <a:endParaRPr lang="en-US" sz="2500" b="1" dirty="0"/>
          </a:p>
        </p:txBody>
      </p:sp>
      <p:sp>
        <p:nvSpPr>
          <p:cNvPr id="29" name="Text 3">
            <a:extLst>
              <a:ext uri="{FF2B5EF4-FFF2-40B4-BE49-F238E27FC236}">
                <a16:creationId xmlns:a16="http://schemas.microsoft.com/office/drawing/2014/main" id="{42B63D37-BFC5-3A77-55C7-9209704D84C2}"/>
              </a:ext>
            </a:extLst>
          </p:cNvPr>
          <p:cNvSpPr/>
          <p:nvPr/>
        </p:nvSpPr>
        <p:spPr>
          <a:xfrm>
            <a:off x="5223767" y="2765516"/>
            <a:ext cx="45540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GB" sz="2000" dirty="0">
                <a:solidFill>
                  <a:srgbClr val="272525"/>
                </a:solidFill>
                <a:latin typeface="Sitka Text" panose="02000505000000020004" pitchFamily="2" charset="0"/>
                <a:ea typeface="Source Sans 3" pitchFamily="34" charset="-122"/>
              </a:rPr>
              <a:t>Open files, folders &amp; apps with just one keystroke !!</a:t>
            </a:r>
            <a:endParaRPr lang="en-US" sz="2000" dirty="0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33D55A0-D33A-2769-1FAC-A3D64B786D50}"/>
              </a:ext>
            </a:extLst>
          </p:cNvPr>
          <p:cNvSpPr/>
          <p:nvPr/>
        </p:nvSpPr>
        <p:spPr>
          <a:xfrm>
            <a:off x="149331" y="815258"/>
            <a:ext cx="14168371" cy="6697289"/>
          </a:xfrm>
          <a:prstGeom prst="rect">
            <a:avLst/>
          </a:prstGeom>
          <a:solidFill>
            <a:schemeClr val="lt1">
              <a:alpha val="74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4271F92-566F-2873-EFA8-2B1D231D4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731" y="1995039"/>
            <a:ext cx="11754435" cy="1138939"/>
          </a:xfrm>
          <a:prstGeom prst="rect">
            <a:avLst/>
          </a:prstGeom>
        </p:spPr>
      </p:pic>
      <p:sp>
        <p:nvSpPr>
          <p:cNvPr id="29" name="Text 27"/>
          <p:cNvSpPr/>
          <p:nvPr/>
        </p:nvSpPr>
        <p:spPr>
          <a:xfrm>
            <a:off x="562268" y="771667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F0000"/>
                </a:solidFill>
                <a:latin typeface="Sitka Text" panose="02000505000000020004" pitchFamily="2" charset="0"/>
                <a:ea typeface="Source Sans 3" pitchFamily="34" charset="-122"/>
                <a:cs typeface="Source Sans 3" pitchFamily="34" charset="-120"/>
              </a:rPr>
              <a:t>Simple four-column structure makes customization intuitive and straightforward for any user.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FD931D-4574-5B71-DA73-87BFCDC4AC95}"/>
              </a:ext>
            </a:extLst>
          </p:cNvPr>
          <p:cNvSpPr txBox="1"/>
          <p:nvPr/>
        </p:nvSpPr>
        <p:spPr>
          <a:xfrm>
            <a:off x="149331" y="-17131"/>
            <a:ext cx="9367201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500" b="1" dirty="0">
                <a:solidFill>
                  <a:srgbClr val="002060"/>
                </a:solidFill>
                <a:latin typeface="Sitka Text" panose="02000505000000020004" pitchFamily="2" charset="0"/>
                <a:ea typeface="Source Sans 3" pitchFamily="34" charset="-122"/>
                <a:cs typeface="Source Sans 3" pitchFamily="34" charset="-120"/>
              </a:rPr>
              <a:t>Set up your Shortcuts.xlsx file </a:t>
            </a:r>
            <a:endParaRPr lang="en-IN" sz="4500" b="1" dirty="0">
              <a:solidFill>
                <a:srgbClr val="002060"/>
              </a:solidFill>
            </a:endParaRPr>
          </a:p>
        </p:txBody>
      </p:sp>
      <p:sp>
        <p:nvSpPr>
          <p:cNvPr id="33" name="Speech Bubble: Oval 32">
            <a:extLst>
              <a:ext uri="{FF2B5EF4-FFF2-40B4-BE49-F238E27FC236}">
                <a16:creationId xmlns:a16="http://schemas.microsoft.com/office/drawing/2014/main" id="{C03A3EB3-C8E5-305E-FE86-FD84806143AC}"/>
              </a:ext>
            </a:extLst>
          </p:cNvPr>
          <p:cNvSpPr/>
          <p:nvPr/>
        </p:nvSpPr>
        <p:spPr>
          <a:xfrm>
            <a:off x="2722218" y="910509"/>
            <a:ext cx="2100633" cy="1020544"/>
          </a:xfrm>
          <a:prstGeom prst="wedgeEllipseCallout">
            <a:avLst>
              <a:gd name="adj1" fmla="val 58165"/>
              <a:gd name="adj2" fmla="val 107300"/>
            </a:avLst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500" b="1" dirty="0">
                <a:latin typeface="Aptos" panose="020B0004020202020204" pitchFamily="34" charset="0"/>
              </a:rPr>
              <a:t>Short Text</a:t>
            </a:r>
          </a:p>
        </p:txBody>
      </p:sp>
      <p:sp>
        <p:nvSpPr>
          <p:cNvPr id="34" name="Speech Bubble: Oval 33">
            <a:extLst>
              <a:ext uri="{FF2B5EF4-FFF2-40B4-BE49-F238E27FC236}">
                <a16:creationId xmlns:a16="http://schemas.microsoft.com/office/drawing/2014/main" id="{8FAB8C9D-7434-1A7E-8977-6E64D7B5011B}"/>
              </a:ext>
            </a:extLst>
          </p:cNvPr>
          <p:cNvSpPr/>
          <p:nvPr/>
        </p:nvSpPr>
        <p:spPr>
          <a:xfrm>
            <a:off x="5769744" y="3572201"/>
            <a:ext cx="2540000" cy="1410132"/>
          </a:xfrm>
          <a:prstGeom prst="wedgeEllipseCallout">
            <a:avLst>
              <a:gd name="adj1" fmla="val -50659"/>
              <a:gd name="adj2" fmla="val -86832"/>
            </a:avLst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500" b="1" dirty="0">
                <a:latin typeface="Aptos" panose="020B0004020202020204" pitchFamily="34" charset="0"/>
              </a:rPr>
              <a:t>Shortcut Key</a:t>
            </a:r>
          </a:p>
          <a:p>
            <a:pPr algn="ctr"/>
            <a:r>
              <a:rPr lang="en-IN" sz="2500" b="1" dirty="0">
                <a:latin typeface="Aptos" panose="020B0004020202020204" pitchFamily="34" charset="0"/>
              </a:rPr>
              <a:t>(</a:t>
            </a:r>
            <a:r>
              <a:rPr lang="en-IN" sz="2500" b="1" dirty="0" err="1">
                <a:latin typeface="Aptos" panose="020B0004020202020204" pitchFamily="34" charset="0"/>
              </a:rPr>
              <a:t>Ctrl+W</a:t>
            </a:r>
            <a:r>
              <a:rPr lang="en-IN" sz="2500" b="1" dirty="0">
                <a:latin typeface="Aptos" panose="020B0004020202020204" pitchFamily="34" charset="0"/>
              </a:rPr>
              <a:t>)</a:t>
            </a:r>
          </a:p>
        </p:txBody>
      </p:sp>
      <p:sp>
        <p:nvSpPr>
          <p:cNvPr id="37" name="Text 10">
            <a:extLst>
              <a:ext uri="{FF2B5EF4-FFF2-40B4-BE49-F238E27FC236}">
                <a16:creationId xmlns:a16="http://schemas.microsoft.com/office/drawing/2014/main" id="{433D8C5D-E043-C68B-AAC1-C0EF1E313E2B}"/>
              </a:ext>
            </a:extLst>
          </p:cNvPr>
          <p:cNvSpPr/>
          <p:nvPr/>
        </p:nvSpPr>
        <p:spPr>
          <a:xfrm>
            <a:off x="5463957" y="4956574"/>
            <a:ext cx="2874648" cy="255597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/>
        </p:spPr>
        <p:txBody>
          <a:bodyPr wrap="none" lIns="0" tIns="0" rIns="0" bIns="0" rtlCol="0" anchor="t"/>
          <a:lstStyle/>
          <a:p>
            <a:pPr algn="ctr">
              <a:buSzPct val="100000"/>
            </a:pPr>
            <a:r>
              <a:rPr lang="en-US" sz="3500" b="1" dirty="0">
                <a:solidFill>
                  <a:srgbClr val="002060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Symbol codes: </a:t>
            </a:r>
          </a:p>
          <a:p>
            <a:pPr algn="ctr">
              <a:buSzPct val="100000"/>
            </a:pPr>
            <a:r>
              <a:rPr lang="en-US" sz="4200" dirty="0"/>
              <a:t>^ </a:t>
            </a:r>
            <a:r>
              <a:rPr lang="en-US" sz="3500" b="1" dirty="0">
                <a:solidFill>
                  <a:srgbClr val="002060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= Ctrl, </a:t>
            </a:r>
          </a:p>
          <a:p>
            <a:pPr algn="ctr">
              <a:buSzPct val="100000"/>
            </a:pPr>
            <a:r>
              <a:rPr lang="en-US" sz="4200" dirty="0"/>
              <a:t>! </a:t>
            </a:r>
            <a:r>
              <a:rPr lang="en-US" sz="3500" b="1" dirty="0">
                <a:solidFill>
                  <a:srgbClr val="002060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= Alt, </a:t>
            </a:r>
          </a:p>
          <a:p>
            <a:pPr algn="ctr">
              <a:buSzPct val="100000"/>
            </a:pPr>
            <a:r>
              <a:rPr lang="en-US" sz="4200" dirty="0"/>
              <a:t>+ </a:t>
            </a:r>
            <a:r>
              <a:rPr lang="en-US" sz="3500" b="1" dirty="0">
                <a:solidFill>
                  <a:srgbClr val="002060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= Shift</a:t>
            </a:r>
            <a:endParaRPr lang="en-US" sz="3500" b="1" dirty="0">
              <a:solidFill>
                <a:srgbClr val="002060"/>
              </a:solidFill>
              <a:latin typeface="Sitka Banner" panose="02000505000000020004" pitchFamily="2" charset="0"/>
            </a:endParaRPr>
          </a:p>
        </p:txBody>
      </p:sp>
      <p:sp>
        <p:nvSpPr>
          <p:cNvPr id="2" name="Arrow: Pentagon 1">
            <a:extLst>
              <a:ext uri="{FF2B5EF4-FFF2-40B4-BE49-F238E27FC236}">
                <a16:creationId xmlns:a16="http://schemas.microsoft.com/office/drawing/2014/main" id="{8125EE79-70FE-59F7-7A5D-B3DCA4B30303}"/>
              </a:ext>
            </a:extLst>
          </p:cNvPr>
          <p:cNvSpPr/>
          <p:nvPr/>
        </p:nvSpPr>
        <p:spPr>
          <a:xfrm rot="5400000">
            <a:off x="978092" y="1269259"/>
            <a:ext cx="784830" cy="538758"/>
          </a:xfrm>
          <a:prstGeom prst="homePlate">
            <a:avLst/>
          </a:prstGeom>
          <a:gradFill>
            <a:lin ang="5400000" scaled="0"/>
          </a:gra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3200" b="1" dirty="0">
                <a:solidFill>
                  <a:schemeClr val="tx1"/>
                </a:solidFill>
              </a:rPr>
              <a:t>1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4" name="Arrow: Pentagon 3">
            <a:extLst>
              <a:ext uri="{FF2B5EF4-FFF2-40B4-BE49-F238E27FC236}">
                <a16:creationId xmlns:a16="http://schemas.microsoft.com/office/drawing/2014/main" id="{FAA15D74-6FBC-FD1E-A697-27059351AE13}"/>
              </a:ext>
            </a:extLst>
          </p:cNvPr>
          <p:cNvSpPr/>
          <p:nvPr/>
        </p:nvSpPr>
        <p:spPr>
          <a:xfrm rot="5400000">
            <a:off x="2388263" y="1267386"/>
            <a:ext cx="784830" cy="538758"/>
          </a:xfrm>
          <a:prstGeom prst="homePlate">
            <a:avLst/>
          </a:prstGeom>
          <a:gradFill>
            <a:lin ang="5400000" scaled="0"/>
          </a:gra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3200" b="1" dirty="0">
                <a:solidFill>
                  <a:schemeClr val="tx1"/>
                </a:solidFill>
              </a:rPr>
              <a:t>2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B59FECAF-4C5C-12CC-4B1A-44AFEF440E29}"/>
              </a:ext>
            </a:extLst>
          </p:cNvPr>
          <p:cNvSpPr/>
          <p:nvPr/>
        </p:nvSpPr>
        <p:spPr>
          <a:xfrm rot="5400000">
            <a:off x="5243389" y="1263444"/>
            <a:ext cx="784830" cy="538758"/>
          </a:xfrm>
          <a:prstGeom prst="homePlate">
            <a:avLst/>
          </a:prstGeom>
          <a:gradFill>
            <a:lin ang="5400000" scaled="0"/>
          </a:gra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3200" b="1" dirty="0">
                <a:solidFill>
                  <a:schemeClr val="tx1"/>
                </a:solidFill>
              </a:rPr>
              <a:t>3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550830A2-09B1-4442-0623-79A3A7E551E2}"/>
              </a:ext>
            </a:extLst>
          </p:cNvPr>
          <p:cNvSpPr/>
          <p:nvPr/>
        </p:nvSpPr>
        <p:spPr>
          <a:xfrm rot="5400000">
            <a:off x="7520157" y="1263444"/>
            <a:ext cx="784830" cy="538758"/>
          </a:xfrm>
          <a:prstGeom prst="homePlate">
            <a:avLst/>
          </a:prstGeom>
          <a:gradFill>
            <a:lin ang="5400000" scaled="0"/>
          </a:gra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3200" b="1" dirty="0">
                <a:solidFill>
                  <a:schemeClr val="tx1"/>
                </a:solidFill>
              </a:rPr>
              <a:t>4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6BD3F6BB-5D28-8506-2FE7-C2FCA958B6A6}"/>
              </a:ext>
            </a:extLst>
          </p:cNvPr>
          <p:cNvSpPr/>
          <p:nvPr/>
        </p:nvSpPr>
        <p:spPr>
          <a:xfrm>
            <a:off x="312698" y="3893252"/>
            <a:ext cx="784830" cy="538758"/>
          </a:xfrm>
          <a:prstGeom prst="homePlate">
            <a:avLst/>
          </a:prstGeom>
          <a:gradFill>
            <a:lin ang="5400000" scaled="0"/>
          </a:gra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sz="3200" b="1" dirty="0">
                <a:solidFill>
                  <a:schemeClr val="tx1"/>
                </a:solidFill>
              </a:rPr>
              <a:t>1</a:t>
            </a:r>
            <a:endParaRPr lang="en-IN" sz="32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D94B72E-FF77-2AA4-F590-0110B1546AD3}"/>
              </a:ext>
            </a:extLst>
          </p:cNvPr>
          <p:cNvGrpSpPr/>
          <p:nvPr/>
        </p:nvGrpSpPr>
        <p:grpSpPr>
          <a:xfrm>
            <a:off x="1191616" y="3285283"/>
            <a:ext cx="3864399" cy="2065108"/>
            <a:chOff x="283837" y="4094085"/>
            <a:chExt cx="4644985" cy="2273615"/>
          </a:xfrm>
        </p:grpSpPr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8343559E-5D99-54F9-A7EC-088B861DC7FD}"/>
                </a:ext>
              </a:extLst>
            </p:cNvPr>
            <p:cNvSpPr/>
            <p:nvPr/>
          </p:nvSpPr>
          <p:spPr>
            <a:xfrm>
              <a:off x="283837" y="4098502"/>
              <a:ext cx="4644985" cy="2269198"/>
            </a:xfrm>
            <a:prstGeom prst="roundRect">
              <a:avLst>
                <a:gd name="adj" fmla="val 4701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">
              <a:solidFill>
                <a:srgbClr val="DABADD"/>
              </a:solidFill>
              <a:prstDash val="solid"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1" name="Text 9">
              <a:extLst>
                <a:ext uri="{FF2B5EF4-FFF2-40B4-BE49-F238E27FC236}">
                  <a16:creationId xmlns:a16="http://schemas.microsoft.com/office/drawing/2014/main" id="{CF529B02-98E4-0D88-25AD-8A0A0A92032E}"/>
                </a:ext>
              </a:extLst>
            </p:cNvPr>
            <p:cNvSpPr/>
            <p:nvPr/>
          </p:nvSpPr>
          <p:spPr>
            <a:xfrm>
              <a:off x="599691" y="4094085"/>
              <a:ext cx="4013276" cy="12582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3000"/>
                </a:lnSpc>
              </a:pPr>
              <a:r>
                <a:rPr lang="en-GB" sz="2000" b="1" dirty="0"/>
                <a:t>Type :</a:t>
              </a:r>
              <a:endParaRPr lang="en-GB" sz="2000" dirty="0"/>
            </a:p>
            <a:p>
              <a:pPr marL="457200" indent="-457200">
                <a:lnSpc>
                  <a:spcPts val="3000"/>
                </a:lnSpc>
                <a:buAutoNum type="arabicPeriod"/>
              </a:pPr>
              <a:r>
                <a:rPr lang="en-GB" sz="2000" dirty="0"/>
                <a:t>Choose </a:t>
              </a:r>
              <a:r>
                <a:rPr lang="en-GB" sz="2000" b="1" dirty="0"/>
                <a:t>Hotstring</a:t>
              </a:r>
              <a:r>
                <a:rPr lang="en-GB" sz="2000" dirty="0"/>
                <a:t> for short text expansions </a:t>
              </a:r>
            </a:p>
            <a:p>
              <a:pPr marL="457200" indent="-457200">
                <a:lnSpc>
                  <a:spcPts val="3000"/>
                </a:lnSpc>
                <a:buAutoNum type="arabicPeriod"/>
              </a:pPr>
              <a:r>
                <a:rPr lang="en-GB" sz="2000" b="1" dirty="0"/>
                <a:t>Hotkey</a:t>
              </a:r>
              <a:r>
                <a:rPr lang="en-GB" sz="2000" dirty="0"/>
                <a:t> for keyboard shortcuts.</a:t>
              </a:r>
              <a:endParaRPr lang="en-US" sz="2000" dirty="0"/>
            </a:p>
          </p:txBody>
        </p:sp>
      </p:grpSp>
      <p:sp>
        <p:nvSpPr>
          <p:cNvPr id="14" name="Arrow: Pentagon 13">
            <a:extLst>
              <a:ext uri="{FF2B5EF4-FFF2-40B4-BE49-F238E27FC236}">
                <a16:creationId xmlns:a16="http://schemas.microsoft.com/office/drawing/2014/main" id="{92AD5EB8-3FDE-51CE-8B7A-0D78E04FB0F6}"/>
              </a:ext>
            </a:extLst>
          </p:cNvPr>
          <p:cNvSpPr/>
          <p:nvPr/>
        </p:nvSpPr>
        <p:spPr>
          <a:xfrm>
            <a:off x="312698" y="6007858"/>
            <a:ext cx="784830" cy="538758"/>
          </a:xfrm>
          <a:prstGeom prst="homePlate">
            <a:avLst/>
          </a:prstGeom>
          <a:gradFill>
            <a:lin ang="5400000" scaled="0"/>
          </a:gra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sz="3200" b="1" dirty="0">
                <a:solidFill>
                  <a:schemeClr val="tx1"/>
                </a:solidFill>
              </a:rPr>
              <a:t>2</a:t>
            </a:r>
            <a:endParaRPr lang="en-IN" sz="3200" b="1" dirty="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46DB55-2A84-33D6-7817-EBE45AAC0B95}"/>
              </a:ext>
            </a:extLst>
          </p:cNvPr>
          <p:cNvGrpSpPr/>
          <p:nvPr/>
        </p:nvGrpSpPr>
        <p:grpSpPr>
          <a:xfrm>
            <a:off x="1191616" y="5479318"/>
            <a:ext cx="3864399" cy="1683181"/>
            <a:chOff x="283837" y="4094085"/>
            <a:chExt cx="4644985" cy="2273615"/>
          </a:xfrm>
        </p:grpSpPr>
        <p:sp>
          <p:nvSpPr>
            <p:cNvPr id="16" name="Shape 1">
              <a:extLst>
                <a:ext uri="{FF2B5EF4-FFF2-40B4-BE49-F238E27FC236}">
                  <a16:creationId xmlns:a16="http://schemas.microsoft.com/office/drawing/2014/main" id="{D2593DDB-6354-4482-51A4-004753CB8523}"/>
                </a:ext>
              </a:extLst>
            </p:cNvPr>
            <p:cNvSpPr/>
            <p:nvPr/>
          </p:nvSpPr>
          <p:spPr>
            <a:xfrm>
              <a:off x="283837" y="4098502"/>
              <a:ext cx="4644985" cy="2269198"/>
            </a:xfrm>
            <a:prstGeom prst="roundRect">
              <a:avLst>
                <a:gd name="adj" fmla="val 4701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">
              <a:solidFill>
                <a:srgbClr val="DABADD"/>
              </a:solidFill>
              <a:prstDash val="solid"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7" name="Text 9">
              <a:extLst>
                <a:ext uri="{FF2B5EF4-FFF2-40B4-BE49-F238E27FC236}">
                  <a16:creationId xmlns:a16="http://schemas.microsoft.com/office/drawing/2014/main" id="{9B7DD206-C1EE-4108-D785-31472D9F54D3}"/>
                </a:ext>
              </a:extLst>
            </p:cNvPr>
            <p:cNvSpPr/>
            <p:nvPr/>
          </p:nvSpPr>
          <p:spPr>
            <a:xfrm>
              <a:off x="599691" y="4094085"/>
              <a:ext cx="4013276" cy="12582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3000"/>
                </a:lnSpc>
              </a:pPr>
              <a:r>
                <a:rPr lang="en-GB" sz="2000" b="1" dirty="0"/>
                <a:t>Name : </a:t>
              </a:r>
            </a:p>
            <a:p>
              <a:pPr>
                <a:lnSpc>
                  <a:spcPts val="3000"/>
                </a:lnSpc>
              </a:pPr>
              <a:r>
                <a:rPr lang="en-GB" sz="2000" dirty="0"/>
                <a:t>This is simply a label, so you can easily </a:t>
              </a:r>
              <a:r>
                <a:rPr lang="en-GB" sz="2000" b="1" dirty="0"/>
                <a:t>identify</a:t>
              </a:r>
              <a:r>
                <a:rPr lang="en-GB" sz="2000" dirty="0"/>
                <a:t> your shortcut.</a:t>
              </a:r>
              <a:endParaRPr lang="en-US" sz="2000" dirty="0"/>
            </a:p>
          </p:txBody>
        </p:sp>
      </p:grpSp>
      <p:sp>
        <p:nvSpPr>
          <p:cNvPr id="18" name="Arrow: Pentagon 17">
            <a:extLst>
              <a:ext uri="{FF2B5EF4-FFF2-40B4-BE49-F238E27FC236}">
                <a16:creationId xmlns:a16="http://schemas.microsoft.com/office/drawing/2014/main" id="{FA0D73C4-4A25-0CD7-2652-572739AC0D93}"/>
              </a:ext>
            </a:extLst>
          </p:cNvPr>
          <p:cNvSpPr/>
          <p:nvPr/>
        </p:nvSpPr>
        <p:spPr>
          <a:xfrm>
            <a:off x="8601381" y="6099698"/>
            <a:ext cx="784830" cy="538758"/>
          </a:xfrm>
          <a:prstGeom prst="homePlate">
            <a:avLst/>
          </a:prstGeom>
          <a:gradFill>
            <a:lin ang="5400000" scaled="0"/>
          </a:gra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sz="3200" b="1" dirty="0">
                <a:solidFill>
                  <a:schemeClr val="tx1"/>
                </a:solidFill>
              </a:rPr>
              <a:t>4</a:t>
            </a:r>
            <a:endParaRPr lang="en-IN" sz="3200" b="1" dirty="0">
              <a:solidFill>
                <a:schemeClr val="tx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D9DECBA-87E2-E82E-EDFA-CE2E5A8F5577}"/>
              </a:ext>
            </a:extLst>
          </p:cNvPr>
          <p:cNvGrpSpPr/>
          <p:nvPr/>
        </p:nvGrpSpPr>
        <p:grpSpPr>
          <a:xfrm>
            <a:off x="9480299" y="5571158"/>
            <a:ext cx="3864399" cy="1683181"/>
            <a:chOff x="283837" y="4094085"/>
            <a:chExt cx="4644985" cy="2273615"/>
          </a:xfrm>
        </p:grpSpPr>
        <p:sp>
          <p:nvSpPr>
            <p:cNvPr id="20" name="Shape 1">
              <a:extLst>
                <a:ext uri="{FF2B5EF4-FFF2-40B4-BE49-F238E27FC236}">
                  <a16:creationId xmlns:a16="http://schemas.microsoft.com/office/drawing/2014/main" id="{114F6798-B206-E37E-F870-679133044BF3}"/>
                </a:ext>
              </a:extLst>
            </p:cNvPr>
            <p:cNvSpPr/>
            <p:nvPr/>
          </p:nvSpPr>
          <p:spPr>
            <a:xfrm>
              <a:off x="283837" y="4098502"/>
              <a:ext cx="4644985" cy="2269198"/>
            </a:xfrm>
            <a:prstGeom prst="roundRect">
              <a:avLst>
                <a:gd name="adj" fmla="val 4701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">
              <a:solidFill>
                <a:srgbClr val="DABADD"/>
              </a:solidFill>
              <a:prstDash val="solid"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" name="Text 9">
              <a:extLst>
                <a:ext uri="{FF2B5EF4-FFF2-40B4-BE49-F238E27FC236}">
                  <a16:creationId xmlns:a16="http://schemas.microsoft.com/office/drawing/2014/main" id="{9AB9EF09-FC6D-E3E9-CA94-E96D363D180E}"/>
                </a:ext>
              </a:extLst>
            </p:cNvPr>
            <p:cNvSpPr/>
            <p:nvPr/>
          </p:nvSpPr>
          <p:spPr>
            <a:xfrm>
              <a:off x="599691" y="4094085"/>
              <a:ext cx="4013276" cy="12582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3000"/>
                </a:lnSpc>
              </a:pPr>
              <a:r>
                <a:rPr lang="en-GB" sz="2000" b="1" dirty="0"/>
                <a:t>Your Actions Here</a:t>
              </a:r>
              <a:r>
                <a:rPr lang="en-GB" sz="2000" dirty="0"/>
                <a:t> </a:t>
              </a:r>
            </a:p>
            <a:p>
              <a:pPr>
                <a:lnSpc>
                  <a:spcPts val="3000"/>
                </a:lnSpc>
              </a:pPr>
              <a:r>
                <a:rPr lang="en-GB" sz="2000" dirty="0"/>
                <a:t>This is the actual message that gets typed instantly.</a:t>
              </a:r>
              <a:endParaRPr lang="en-US" sz="2000" dirty="0"/>
            </a:p>
          </p:txBody>
        </p:sp>
      </p:grpSp>
      <p:sp>
        <p:nvSpPr>
          <p:cNvPr id="32" name="Arrow: Pentagon 31">
            <a:extLst>
              <a:ext uri="{FF2B5EF4-FFF2-40B4-BE49-F238E27FC236}">
                <a16:creationId xmlns:a16="http://schemas.microsoft.com/office/drawing/2014/main" id="{F73BDF3A-437C-E682-43CD-19627CBCB58F}"/>
              </a:ext>
            </a:extLst>
          </p:cNvPr>
          <p:cNvSpPr/>
          <p:nvPr/>
        </p:nvSpPr>
        <p:spPr>
          <a:xfrm>
            <a:off x="8543526" y="3858520"/>
            <a:ext cx="784830" cy="538758"/>
          </a:xfrm>
          <a:prstGeom prst="homePlate">
            <a:avLst/>
          </a:prstGeom>
          <a:gradFill>
            <a:lin ang="5400000" scaled="0"/>
          </a:gradFill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GB" sz="3200" b="1" dirty="0">
                <a:solidFill>
                  <a:schemeClr val="tx1"/>
                </a:solidFill>
              </a:rPr>
              <a:t>3</a:t>
            </a:r>
            <a:endParaRPr lang="en-IN" sz="3200" b="1" dirty="0">
              <a:solidFill>
                <a:schemeClr val="tx1"/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529904C-12DF-D103-8496-5C0F377043F5}"/>
              </a:ext>
            </a:extLst>
          </p:cNvPr>
          <p:cNvGrpSpPr/>
          <p:nvPr/>
        </p:nvGrpSpPr>
        <p:grpSpPr>
          <a:xfrm>
            <a:off x="9422444" y="3254136"/>
            <a:ext cx="3864399" cy="1841488"/>
            <a:chOff x="283837" y="4098502"/>
            <a:chExt cx="4644985" cy="2269198"/>
          </a:xfrm>
        </p:grpSpPr>
        <p:sp>
          <p:nvSpPr>
            <p:cNvPr id="38" name="Shape 1">
              <a:extLst>
                <a:ext uri="{FF2B5EF4-FFF2-40B4-BE49-F238E27FC236}">
                  <a16:creationId xmlns:a16="http://schemas.microsoft.com/office/drawing/2014/main" id="{18A61AD2-EC06-ACF0-63C3-1FE771A6D77F}"/>
                </a:ext>
              </a:extLst>
            </p:cNvPr>
            <p:cNvSpPr/>
            <p:nvPr/>
          </p:nvSpPr>
          <p:spPr>
            <a:xfrm>
              <a:off x="283837" y="4098502"/>
              <a:ext cx="4644985" cy="2269198"/>
            </a:xfrm>
            <a:prstGeom prst="roundRect">
              <a:avLst>
                <a:gd name="adj" fmla="val 4701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7620">
              <a:solidFill>
                <a:srgbClr val="DABADD"/>
              </a:solidFill>
              <a:prstDash val="solid"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39" name="Text 9">
              <a:extLst>
                <a:ext uri="{FF2B5EF4-FFF2-40B4-BE49-F238E27FC236}">
                  <a16:creationId xmlns:a16="http://schemas.microsoft.com/office/drawing/2014/main" id="{523A5483-B3F4-26D1-9EEB-C02BF77DA6C4}"/>
                </a:ext>
              </a:extLst>
            </p:cNvPr>
            <p:cNvSpPr/>
            <p:nvPr/>
          </p:nvSpPr>
          <p:spPr>
            <a:xfrm>
              <a:off x="599691" y="4204571"/>
              <a:ext cx="4013276" cy="125827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3000"/>
                </a:lnSpc>
              </a:pPr>
              <a:r>
                <a:rPr lang="en-GB" sz="2000" b="1" dirty="0"/>
                <a:t>Shortcut Key</a:t>
              </a:r>
              <a:r>
                <a:rPr lang="en-GB" sz="2000" dirty="0"/>
                <a:t> </a:t>
              </a:r>
            </a:p>
            <a:p>
              <a:pPr>
                <a:lnSpc>
                  <a:spcPts val="3000"/>
                </a:lnSpc>
              </a:pPr>
              <a:r>
                <a:rPr lang="en-GB" sz="2000" dirty="0"/>
                <a:t>Assign keys like </a:t>
              </a:r>
              <a:r>
                <a:rPr lang="en-GB" sz="2000" i="1" dirty="0"/>
                <a:t>Ctrl + W</a:t>
              </a:r>
              <a:r>
                <a:rPr lang="en-GB" sz="2000" dirty="0"/>
                <a:t> for Hotkeys, or short text like </a:t>
              </a:r>
              <a:r>
                <a:rPr lang="en-GB" sz="2000" b="1" dirty="0"/>
                <a:t>Gm</a:t>
              </a:r>
              <a:r>
                <a:rPr lang="en-GB" sz="2000" dirty="0"/>
                <a:t> for Hotstrings.</a:t>
              </a:r>
              <a:endParaRPr lang="en-US" sz="2000" dirty="0"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23317" y="815697"/>
            <a:ext cx="5890855" cy="6226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0000FF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Updating Your Shortcuts</a:t>
            </a:r>
            <a:endParaRPr lang="en-US" sz="3900" b="1" dirty="0">
              <a:solidFill>
                <a:srgbClr val="0000FF"/>
              </a:solidFill>
              <a:latin typeface="Sitka Banner" panose="02000505000000020004" pitchFamily="2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2093595" y="1967627"/>
            <a:ext cx="2490787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3200" b="1" dirty="0">
                <a:solidFill>
                  <a:srgbClr val="0000FF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Exit Script</a:t>
            </a:r>
            <a:endParaRPr lang="en-US" sz="3200" b="1" dirty="0">
              <a:solidFill>
                <a:srgbClr val="0000FF"/>
              </a:solidFill>
              <a:latin typeface="Sitka Banner" panose="02000505000000020004" pitchFamily="2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2093595" y="2405896"/>
            <a:ext cx="6227088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Right-click tray icon → Exit to stop current session</a:t>
            </a:r>
            <a:endParaRPr lang="en-US" sz="3200" dirty="0">
              <a:latin typeface="Sitka Banner" panose="02000505000000020004" pitchFamily="2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2093595" y="3237905"/>
            <a:ext cx="2490787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3200" b="1" dirty="0">
                <a:solidFill>
                  <a:srgbClr val="0000FF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Edit Excel File</a:t>
            </a:r>
            <a:endParaRPr lang="en-US" sz="3200" b="1" dirty="0">
              <a:solidFill>
                <a:srgbClr val="0000FF"/>
              </a:solidFill>
              <a:latin typeface="Sitka Banner" panose="02000505000000020004" pitchFamily="2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2093595" y="3676174"/>
            <a:ext cx="6227088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Open </a:t>
            </a:r>
            <a:r>
              <a:rPr lang="en-US" sz="3200" b="1" dirty="0">
                <a:solidFill>
                  <a:srgbClr val="002060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Shortcuts.xlsx</a:t>
            </a:r>
            <a:r>
              <a:rPr lang="en-US" sz="3200" b="1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 </a:t>
            </a: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and </a:t>
            </a:r>
            <a:r>
              <a:rPr lang="en-US" sz="3200" b="1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modify</a:t>
            </a: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 your </a:t>
            </a:r>
            <a:r>
              <a:rPr lang="en-US" sz="3200" b="1" dirty="0">
                <a:solidFill>
                  <a:srgbClr val="00B050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shortcuts</a:t>
            </a: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 and </a:t>
            </a:r>
            <a:r>
              <a:rPr lang="en-US" sz="3200" b="1" i="1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Expanded text</a:t>
            </a:r>
            <a:endParaRPr lang="en-US" sz="3200" b="1" i="1" dirty="0">
              <a:latin typeface="Sitka Banner" panose="02000505000000020004" pitchFamily="2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2093595" y="4508183"/>
            <a:ext cx="2490787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3200" b="1" dirty="0">
                <a:solidFill>
                  <a:srgbClr val="0000FF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Save Changes</a:t>
            </a:r>
            <a:endParaRPr lang="en-US" sz="3200" b="1" dirty="0">
              <a:solidFill>
                <a:srgbClr val="0000FF"/>
              </a:solidFill>
              <a:latin typeface="Sitka Banner" panose="02000505000000020004" pitchFamily="2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2093595" y="4946452"/>
            <a:ext cx="6227088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Save and close Excel file to preserve your updates</a:t>
            </a:r>
            <a:endParaRPr lang="en-US" sz="3200" dirty="0">
              <a:latin typeface="Sitka Banner" panose="02000505000000020004" pitchFamily="2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2093595" y="5778460"/>
            <a:ext cx="2490787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3200" b="1" dirty="0">
                <a:solidFill>
                  <a:srgbClr val="0000FF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Relaunch</a:t>
            </a:r>
            <a:endParaRPr lang="en-US" sz="3200" b="1" dirty="0">
              <a:solidFill>
                <a:srgbClr val="0000FF"/>
              </a:solidFill>
              <a:latin typeface="Sitka Banner" panose="02000505000000020004" pitchFamily="2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2093595" y="6216729"/>
            <a:ext cx="6227088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Start Magic Quick Typer again - new shortcuts ready instantly!</a:t>
            </a:r>
            <a:endParaRPr lang="en-US" sz="3200" dirty="0">
              <a:latin typeface="Sitka Banner" panose="02000505000000020004" pitchFamily="2" charset="0"/>
            </a:endParaRPr>
          </a:p>
        </p:txBody>
      </p:sp>
      <p:sp>
        <p:nvSpPr>
          <p:cNvPr id="16" name="Text 9"/>
          <p:cNvSpPr/>
          <p:nvPr/>
        </p:nvSpPr>
        <p:spPr>
          <a:xfrm>
            <a:off x="823317" y="7075170"/>
            <a:ext cx="7497366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000" b="1" dirty="0">
                <a:solidFill>
                  <a:srgbClr val="00B050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The entire update process takes less than a minute, making customization effortless.</a:t>
            </a:r>
            <a:endParaRPr lang="en-US" sz="3000" b="1" dirty="0">
              <a:solidFill>
                <a:srgbClr val="00B050"/>
              </a:solidFill>
              <a:latin typeface="Sitka Banner" panose="02000505000000020004" pitchFamily="2" charset="0"/>
            </a:endParaRPr>
          </a:p>
        </p:txBody>
      </p:sp>
      <p:sp>
        <p:nvSpPr>
          <p:cNvPr id="2" name="Arrow: Pentagon 1">
            <a:extLst>
              <a:ext uri="{FF2B5EF4-FFF2-40B4-BE49-F238E27FC236}">
                <a16:creationId xmlns:a16="http://schemas.microsoft.com/office/drawing/2014/main" id="{1C463AB5-8DB9-2652-A8C3-EB1A5E22E09D}"/>
              </a:ext>
            </a:extLst>
          </p:cNvPr>
          <p:cNvSpPr/>
          <p:nvPr/>
        </p:nvSpPr>
        <p:spPr>
          <a:xfrm>
            <a:off x="594691" y="1817615"/>
            <a:ext cx="1270278" cy="538758"/>
          </a:xfrm>
          <a:prstGeom prst="homePlate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7" name="Arrow: Pentagon 16">
            <a:extLst>
              <a:ext uri="{FF2B5EF4-FFF2-40B4-BE49-F238E27FC236}">
                <a16:creationId xmlns:a16="http://schemas.microsoft.com/office/drawing/2014/main" id="{BAD8F7E3-FBA4-3893-E765-E0F647EF7DAA}"/>
              </a:ext>
            </a:extLst>
          </p:cNvPr>
          <p:cNvSpPr/>
          <p:nvPr/>
        </p:nvSpPr>
        <p:spPr>
          <a:xfrm>
            <a:off x="594691" y="3069669"/>
            <a:ext cx="1270278" cy="538758"/>
          </a:xfrm>
          <a:prstGeom prst="homePlate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8" name="Arrow: Pentagon 17">
            <a:extLst>
              <a:ext uri="{FF2B5EF4-FFF2-40B4-BE49-F238E27FC236}">
                <a16:creationId xmlns:a16="http://schemas.microsoft.com/office/drawing/2014/main" id="{EBB0D765-D0BE-C84E-A09C-CE27BA502E20}"/>
              </a:ext>
            </a:extLst>
          </p:cNvPr>
          <p:cNvSpPr/>
          <p:nvPr/>
        </p:nvSpPr>
        <p:spPr>
          <a:xfrm>
            <a:off x="594691" y="4351795"/>
            <a:ext cx="1270278" cy="538758"/>
          </a:xfrm>
          <a:prstGeom prst="homePlate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Arrow: Pentagon 18">
            <a:extLst>
              <a:ext uri="{FF2B5EF4-FFF2-40B4-BE49-F238E27FC236}">
                <a16:creationId xmlns:a16="http://schemas.microsoft.com/office/drawing/2014/main" id="{AD806C56-5C6A-F05F-C1F6-52D16832952E}"/>
              </a:ext>
            </a:extLst>
          </p:cNvPr>
          <p:cNvSpPr/>
          <p:nvPr/>
        </p:nvSpPr>
        <p:spPr>
          <a:xfrm>
            <a:off x="594691" y="5664755"/>
            <a:ext cx="1270278" cy="538758"/>
          </a:xfrm>
          <a:prstGeom prst="homePlate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tx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54012675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837724" y="6988254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57838" y="1461920"/>
            <a:ext cx="298001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4200" b="1" dirty="0">
                <a:solidFill>
                  <a:srgbClr val="0000FF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Hotstrings</a:t>
            </a:r>
            <a:r>
              <a:rPr lang="en-US" sz="4200" b="1" dirty="0">
                <a:solidFill>
                  <a:srgbClr val="0070C0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 (</a:t>
            </a:r>
            <a:r>
              <a:rPr lang="en-US" sz="4200" b="1" dirty="0"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Short Text</a:t>
            </a:r>
            <a:r>
              <a:rPr lang="en-US" sz="4200" b="1" dirty="0">
                <a:solidFill>
                  <a:srgbClr val="0070C0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)</a:t>
            </a:r>
            <a:endParaRPr lang="en-US" sz="4200" b="1" dirty="0">
              <a:solidFill>
                <a:srgbClr val="0070C0"/>
              </a:solidFill>
              <a:latin typeface="Sitka Banner" panose="02000505000000020004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37724" y="2671643"/>
            <a:ext cx="6243876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endParaRPr lang="en-US" sz="3200" dirty="0">
              <a:latin typeface="Sitka Banner" panose="02000505000000020004" pitchFamily="2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37724" y="3060025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endParaRPr lang="en-US" sz="3200" dirty="0">
              <a:latin typeface="Sitka Banner" panose="02000505000000020004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37724" y="3538538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48801" y="1456061"/>
            <a:ext cx="300466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4200" b="1" dirty="0">
                <a:solidFill>
                  <a:srgbClr val="0000FF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Hotkeys</a:t>
            </a:r>
            <a:r>
              <a:rPr lang="en-US" sz="4200" b="1" dirty="0">
                <a:solidFill>
                  <a:srgbClr val="0070C0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 (</a:t>
            </a:r>
            <a:r>
              <a:rPr lang="en-US" sz="4200" b="1" dirty="0"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Shortcut Key</a:t>
            </a:r>
            <a:r>
              <a:rPr lang="en-US" sz="4200" b="1" dirty="0">
                <a:solidFill>
                  <a:srgbClr val="0070C0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)</a:t>
            </a:r>
            <a:endParaRPr lang="en-US" sz="4200" b="1" dirty="0">
              <a:solidFill>
                <a:srgbClr val="0070C0"/>
              </a:solidFill>
            </a:endParaRPr>
          </a:p>
        </p:txBody>
      </p:sp>
      <p:sp>
        <p:nvSpPr>
          <p:cNvPr id="13" name="Text 10"/>
          <p:cNvSpPr/>
          <p:nvPr/>
        </p:nvSpPr>
        <p:spPr>
          <a:xfrm>
            <a:off x="7315199" y="5720178"/>
            <a:ext cx="6243876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400"/>
              </a:lnSpc>
              <a:buSzPct val="100000"/>
            </a:pPr>
            <a:r>
              <a:rPr lang="en-US" sz="3200" dirty="0">
                <a:solidFill>
                  <a:srgbClr val="FF0000"/>
                </a:solidFill>
                <a:latin typeface="Sitka Banner" panose="02000505000000020004" pitchFamily="2" charset="0"/>
              </a:rPr>
              <a:t>Modifier Symbol codes: ^=Ctrl, !=Alt, +=Shift</a:t>
            </a:r>
          </a:p>
        </p:txBody>
      </p:sp>
      <p:sp>
        <p:nvSpPr>
          <p:cNvPr id="14" name="Text 11"/>
          <p:cNvSpPr/>
          <p:nvPr/>
        </p:nvSpPr>
        <p:spPr>
          <a:xfrm>
            <a:off x="7431524" y="6225952"/>
            <a:ext cx="6640076" cy="1524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500" dirty="0">
                <a:solidFill>
                  <a:srgbClr val="002060"/>
                </a:solidFill>
                <a:latin typeface="Sitka Text" panose="02000505000000020004" pitchFamily="2" charset="0"/>
                <a:ea typeface="Source Sans 3" pitchFamily="34" charset="-122"/>
                <a:cs typeface="Source Sans 3" pitchFamily="34" charset="-120"/>
              </a:rPr>
              <a:t>Combine modifiers for powerful keyboard shortcuts that trigger your custom text expansions.</a:t>
            </a:r>
            <a:endParaRPr lang="en-US" sz="2500" dirty="0">
              <a:solidFill>
                <a:srgbClr val="002060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557838" y="2507658"/>
            <a:ext cx="6243876" cy="133710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none" lIns="0" tIns="0" rIns="0" bIns="0" rtlCol="0" anchor="t"/>
          <a:lstStyle/>
          <a:p>
            <a:pPr algn="l">
              <a:buSzPct val="100000"/>
            </a:pPr>
            <a:r>
              <a:rPr lang="en-US" sz="3200" b="1" dirty="0">
                <a:solidFill>
                  <a:srgbClr val="0000FF"/>
                </a:solidFill>
                <a:latin typeface="Sitka Banner" panose="02000505000000020004" pitchFamily="2" charset="0"/>
                <a:ea typeface="Consolas" pitchFamily="34" charset="-122"/>
                <a:cs typeface="Consolas" pitchFamily="34" charset="-120"/>
              </a:rPr>
              <a:t> gm</a:t>
            </a:r>
            <a:r>
              <a:rPr lang="en-US" sz="3200" dirty="0">
                <a:solidFill>
                  <a:srgbClr val="0000FF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     </a:t>
            </a: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→    </a:t>
            </a:r>
            <a:r>
              <a:rPr lang="en-US" sz="3200" i="1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Good Morning!</a:t>
            </a:r>
          </a:p>
          <a:p>
            <a:pPr>
              <a:buSzPct val="100000"/>
            </a:pPr>
            <a:r>
              <a:rPr lang="en-US" sz="3200" b="1" dirty="0">
                <a:solidFill>
                  <a:srgbClr val="00B050"/>
                </a:solidFill>
                <a:latin typeface="Sitka Banner" panose="02000505000000020004" pitchFamily="2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Sitka Banner" panose="02000505000000020004" pitchFamily="2" charset="0"/>
                <a:ea typeface="Consolas" pitchFamily="34" charset="-122"/>
                <a:cs typeface="Consolas" pitchFamily="34" charset="-120"/>
              </a:rPr>
              <a:t>*</a:t>
            </a:r>
            <a:r>
              <a:rPr lang="en-US" sz="3200" b="1" dirty="0" err="1">
                <a:solidFill>
                  <a:srgbClr val="0000FF"/>
                </a:solidFill>
                <a:latin typeface="Sitka Banner" panose="02000505000000020004" pitchFamily="2" charset="0"/>
                <a:ea typeface="Consolas" pitchFamily="34" charset="-122"/>
                <a:cs typeface="Consolas" pitchFamily="34" charset="-120"/>
              </a:rPr>
              <a:t>abc</a:t>
            </a:r>
            <a:r>
              <a:rPr lang="en-US" sz="3200" b="1" dirty="0">
                <a:solidFill>
                  <a:srgbClr val="0000FF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   </a:t>
            </a: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→    </a:t>
            </a:r>
            <a:r>
              <a:rPr lang="en-US" sz="3200" i="1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Your Custom Text</a:t>
            </a:r>
          </a:p>
          <a:p>
            <a:pPr algn="ctr">
              <a:buSzPct val="100000"/>
            </a:pPr>
            <a:b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</a:br>
            <a:endParaRPr lang="en-US" sz="3200" dirty="0">
              <a:latin typeface="Sitka Banner" panose="02000505000000020004" pitchFamily="2" charset="0"/>
            </a:endParaRPr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1EFB596D-E37D-E2A0-F945-7BFB4C5B31B8}"/>
              </a:ext>
            </a:extLst>
          </p:cNvPr>
          <p:cNvSpPr/>
          <p:nvPr/>
        </p:nvSpPr>
        <p:spPr>
          <a:xfrm>
            <a:off x="7157309" y="2544584"/>
            <a:ext cx="7473091" cy="133710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none" lIns="0" tIns="0" rIns="0" bIns="0" rtlCol="0" anchor="t"/>
          <a:lstStyle/>
          <a:p>
            <a:pPr>
              <a:buSzPct val="100000"/>
            </a:pPr>
            <a:r>
              <a:rPr lang="en-US" sz="3200" b="1" dirty="0">
                <a:solidFill>
                  <a:srgbClr val="FF0000"/>
                </a:solidFill>
                <a:latin typeface="Sitka Banner" panose="02000505000000020004" pitchFamily="2" charset="0"/>
              </a:rPr>
              <a:t> ^r </a:t>
            </a:r>
            <a:r>
              <a:rPr lang="en-US" sz="3200" dirty="0">
                <a:solidFill>
                  <a:srgbClr val="FF0000"/>
                </a:solidFill>
                <a:latin typeface="Sitka Banner" panose="02000505000000020004" pitchFamily="2" charset="0"/>
              </a:rPr>
              <a:t>	</a:t>
            </a: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</a:rPr>
              <a:t>   →    </a:t>
            </a:r>
            <a:r>
              <a:rPr lang="en-US" sz="3200" b="1" dirty="0">
                <a:solidFill>
                  <a:srgbClr val="0000FF"/>
                </a:solidFill>
                <a:latin typeface="Sitka Banner" panose="02000505000000020004" pitchFamily="2" charset="0"/>
              </a:rPr>
              <a:t>Ctrl + R </a:t>
            </a: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</a:rPr>
              <a:t>	       </a:t>
            </a: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→    </a:t>
            </a:r>
            <a:r>
              <a:rPr lang="en-US" sz="3200" i="1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Your sentence</a:t>
            </a:r>
            <a:endParaRPr lang="en-US" sz="3200" i="1" dirty="0">
              <a:solidFill>
                <a:srgbClr val="272525"/>
              </a:solidFill>
              <a:latin typeface="Sitka Banner" panose="02000505000000020004" pitchFamily="2" charset="0"/>
            </a:endParaRPr>
          </a:p>
          <a:p>
            <a:pPr>
              <a:buSzPct val="100000"/>
            </a:pPr>
            <a:r>
              <a:rPr lang="en-US" sz="3200" b="1" dirty="0">
                <a:solidFill>
                  <a:srgbClr val="FF0000"/>
                </a:solidFill>
                <a:latin typeface="Sitka Banner" panose="02000505000000020004" pitchFamily="2" charset="0"/>
              </a:rPr>
              <a:t>   !+R   </a:t>
            </a: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</a:rPr>
              <a:t>→    </a:t>
            </a:r>
            <a:r>
              <a:rPr lang="en-US" sz="3200" b="1" dirty="0">
                <a:solidFill>
                  <a:srgbClr val="0000FF"/>
                </a:solidFill>
                <a:latin typeface="Sitka Banner" panose="02000505000000020004" pitchFamily="2" charset="0"/>
              </a:rPr>
              <a:t>Alt + Shift + R </a:t>
            </a:r>
            <a:r>
              <a:rPr lang="en-US" sz="3200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→   </a:t>
            </a:r>
            <a:r>
              <a:rPr lang="en-US" sz="3200" i="1" dirty="0">
                <a:solidFill>
                  <a:srgbClr val="272525"/>
                </a:solidFill>
                <a:latin typeface="Sitka Banner" panose="02000505000000020004" pitchFamily="2" charset="0"/>
                <a:ea typeface="Source Sans 3" pitchFamily="34" charset="-122"/>
                <a:cs typeface="Source Sans 3" pitchFamily="34" charset="-120"/>
              </a:rPr>
              <a:t>Your sentence</a:t>
            </a:r>
            <a:endParaRPr lang="en-US" sz="3200" i="1" dirty="0">
              <a:solidFill>
                <a:srgbClr val="272525"/>
              </a:solidFill>
              <a:latin typeface="Sitka Banner" panose="02000505000000020004" pitchFamily="2" charset="0"/>
            </a:endParaRPr>
          </a:p>
          <a:p>
            <a:pPr>
              <a:buSzPct val="100000"/>
            </a:pPr>
            <a:endParaRPr lang="en-US" sz="3200" dirty="0">
              <a:solidFill>
                <a:srgbClr val="272525"/>
              </a:solidFill>
              <a:latin typeface="Sitka Banner" panose="02000505000000020004" pitchFamily="2" charset="0"/>
              <a:ea typeface="Source Sans 3" pitchFamily="34" charset="-122"/>
              <a:cs typeface="Source Sans 3" pitchFamily="34" charset="-12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C925224-9810-799E-8A3F-6D86BAE9D8FA}"/>
              </a:ext>
            </a:extLst>
          </p:cNvPr>
          <p:cNvCxnSpPr/>
          <p:nvPr/>
        </p:nvCxnSpPr>
        <p:spPr>
          <a:xfrm>
            <a:off x="7081600" y="852673"/>
            <a:ext cx="0" cy="6135581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F362A6F-6F70-085D-91B2-746BA1F70267}"/>
              </a:ext>
            </a:extLst>
          </p:cNvPr>
          <p:cNvSpPr txBox="1"/>
          <p:nvPr/>
        </p:nvSpPr>
        <p:spPr>
          <a:xfrm>
            <a:off x="1032852" y="4674279"/>
            <a:ext cx="492635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i="1" dirty="0">
                <a:solidFill>
                  <a:srgbClr val="272525"/>
                </a:solidFill>
                <a:latin typeface="Sitka Banner" panose="02000505000000020004" pitchFamily="2" charset="0"/>
              </a:rPr>
              <a:t>Type anywhere (</a:t>
            </a:r>
            <a:r>
              <a:rPr lang="en-US" sz="3200" b="1" i="1" dirty="0">
                <a:solidFill>
                  <a:srgbClr val="0000FF"/>
                </a:solidFill>
                <a:latin typeface="Sitka Banner" panose="02000505000000020004" pitchFamily="2" charset="0"/>
              </a:rPr>
              <a:t>gm</a:t>
            </a:r>
            <a:r>
              <a:rPr lang="en-US" sz="3200" b="1" i="1" dirty="0">
                <a:solidFill>
                  <a:srgbClr val="00B050"/>
                </a:solidFill>
                <a:latin typeface="Sitka Banner" panose="02000505000000020004" pitchFamily="2" charset="0"/>
              </a:rPr>
              <a:t> </a:t>
            </a:r>
            <a:r>
              <a:rPr lang="en-US" sz="3200" b="1" i="1" dirty="0">
                <a:latin typeface="Sitka Banner" panose="02000505000000020004" pitchFamily="2" charset="0"/>
              </a:rPr>
              <a:t>or</a:t>
            </a:r>
            <a:r>
              <a:rPr lang="en-US" sz="3200" b="1" i="1" dirty="0">
                <a:solidFill>
                  <a:srgbClr val="00B050"/>
                </a:solidFill>
                <a:latin typeface="Sitka Banner" panose="02000505000000020004" pitchFamily="2" charset="0"/>
              </a:rPr>
              <a:t> </a:t>
            </a:r>
            <a:r>
              <a:rPr lang="en-US" sz="3200" b="1" i="1" dirty="0">
                <a:solidFill>
                  <a:srgbClr val="0000FF"/>
                </a:solidFill>
                <a:latin typeface="Sitka Banner" panose="02000505000000020004" pitchFamily="2" charset="0"/>
              </a:rPr>
              <a:t>*</a:t>
            </a:r>
            <a:r>
              <a:rPr lang="en-US" sz="3200" b="1" i="1" dirty="0" err="1">
                <a:solidFill>
                  <a:srgbClr val="0000FF"/>
                </a:solidFill>
                <a:latin typeface="Sitka Banner" panose="02000505000000020004" pitchFamily="2" charset="0"/>
              </a:rPr>
              <a:t>abc</a:t>
            </a:r>
            <a:r>
              <a:rPr lang="en-US" sz="3200" i="1" dirty="0">
                <a:solidFill>
                  <a:srgbClr val="272525"/>
                </a:solidFill>
                <a:latin typeface="Sitka Banner" panose="02000505000000020004" pitchFamily="2" charset="0"/>
              </a:rPr>
              <a:t>)  </a:t>
            </a:r>
          </a:p>
          <a:p>
            <a:pPr algn="ctr"/>
            <a:r>
              <a:rPr lang="en-US" sz="3200" i="1" dirty="0">
                <a:solidFill>
                  <a:srgbClr val="272525"/>
                </a:solidFill>
                <a:latin typeface="Sitka Banner" panose="02000505000000020004" pitchFamily="2" charset="0"/>
              </a:rPr>
              <a:t>To expand text instantly</a:t>
            </a:r>
            <a:endParaRPr lang="en-IN" sz="3200" i="1" dirty="0">
              <a:solidFill>
                <a:srgbClr val="272525"/>
              </a:solidFill>
              <a:latin typeface="Sitka Banner" panose="02000505000000020004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264763-C76C-1CFE-41F9-4E82971BC16B}"/>
              </a:ext>
            </a:extLst>
          </p:cNvPr>
          <p:cNvSpPr txBox="1"/>
          <p:nvPr/>
        </p:nvSpPr>
        <p:spPr>
          <a:xfrm>
            <a:off x="6801714" y="4176527"/>
            <a:ext cx="803534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i="1" dirty="0">
                <a:solidFill>
                  <a:srgbClr val="272525"/>
                </a:solidFill>
                <a:latin typeface="Sitka Banner" panose="02000505000000020004" pitchFamily="2" charset="0"/>
              </a:rPr>
              <a:t>Press Shortcut anywhere </a:t>
            </a:r>
            <a:r>
              <a:rPr lang="en-US" sz="2800" b="1" dirty="0">
                <a:solidFill>
                  <a:srgbClr val="0000FF"/>
                </a:solidFill>
                <a:latin typeface="Sitka Banner" panose="02000505000000020004" pitchFamily="2" charset="0"/>
              </a:rPr>
              <a:t>Ctrl + R  </a:t>
            </a:r>
            <a:r>
              <a:rPr lang="en-US" sz="2800" b="1" dirty="0">
                <a:latin typeface="Sitka Banner" panose="02000505000000020004" pitchFamily="2" charset="0"/>
              </a:rPr>
              <a:t>or</a:t>
            </a:r>
            <a:r>
              <a:rPr lang="en-US" sz="2800" b="1" dirty="0">
                <a:solidFill>
                  <a:srgbClr val="00B050"/>
                </a:solidFill>
                <a:latin typeface="Sitka Banner" panose="02000505000000020004" pitchFamily="2" charset="0"/>
              </a:rPr>
              <a:t> </a:t>
            </a:r>
            <a:r>
              <a:rPr lang="en-US" sz="2800" b="1" dirty="0">
                <a:solidFill>
                  <a:srgbClr val="0000FF"/>
                </a:solidFill>
                <a:latin typeface="Sitka Banner" panose="02000505000000020004" pitchFamily="2" charset="0"/>
              </a:rPr>
              <a:t>Alt + Shift + R</a:t>
            </a:r>
          </a:p>
          <a:p>
            <a:pPr algn="ctr"/>
            <a:r>
              <a:rPr lang="en-US" sz="2800" b="1" dirty="0">
                <a:solidFill>
                  <a:srgbClr val="00B050"/>
                </a:solidFill>
                <a:latin typeface="Sitka Banner" panose="02000505000000020004" pitchFamily="2" charset="0"/>
              </a:rPr>
              <a:t> </a:t>
            </a:r>
            <a:r>
              <a:rPr lang="en-US" sz="2800" i="1" dirty="0">
                <a:solidFill>
                  <a:srgbClr val="272525"/>
                </a:solidFill>
                <a:latin typeface="Sitka Banner" panose="02000505000000020004" pitchFamily="2" charset="0"/>
              </a:rPr>
              <a:t> To expand Text instantly</a:t>
            </a:r>
          </a:p>
          <a:p>
            <a:endParaRPr lang="en-IN" sz="2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75E6DFD-D1E6-18C8-9D94-5560C589F4F2}"/>
              </a:ext>
            </a:extLst>
          </p:cNvPr>
          <p:cNvSpPr txBox="1"/>
          <p:nvPr/>
        </p:nvSpPr>
        <p:spPr>
          <a:xfrm>
            <a:off x="139980" y="-16765"/>
            <a:ext cx="58192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Hotstring &amp; Hotkey Rules</a:t>
            </a:r>
            <a:endParaRPr lang="en-IN" sz="4200" b="1" dirty="0">
              <a:latin typeface="Sitka Banner" panose="02000505000000020004" pitchFamily="2" charset="0"/>
              <a:ea typeface="Source Serif 4 Semi Bold" pitchFamily="34" charset="-122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10B644-49E9-E6C4-21A8-B1F80212C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68110C-76EA-435C-C68E-211EB5BB831C}"/>
              </a:ext>
            </a:extLst>
          </p:cNvPr>
          <p:cNvSpPr txBox="1"/>
          <p:nvPr/>
        </p:nvSpPr>
        <p:spPr>
          <a:xfrm>
            <a:off x="139980" y="-16765"/>
            <a:ext cx="58192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Hotstring &amp; Hotkey Rules</a:t>
            </a:r>
            <a:endParaRPr lang="en-IN" sz="4200" b="1" dirty="0">
              <a:latin typeface="Sitka Banner" panose="02000505000000020004" pitchFamily="2" charset="0"/>
              <a:ea typeface="Source Serif 4 Semi Bold" pitchFamily="34" charset="-122"/>
              <a:cs typeface="Arial" panose="020B0604020202020204" pitchFamily="34" charset="0"/>
            </a:endParaRPr>
          </a:p>
          <a:p>
            <a:endParaRPr lang="en-IN" dirty="0"/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C823481-B4E1-D208-5183-A1048C4C38B2}"/>
              </a:ext>
            </a:extLst>
          </p:cNvPr>
          <p:cNvSpPr/>
          <p:nvPr/>
        </p:nvSpPr>
        <p:spPr>
          <a:xfrm>
            <a:off x="236106" y="1021655"/>
            <a:ext cx="298001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4200" b="1" dirty="0">
                <a:solidFill>
                  <a:srgbClr val="0000FF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Folder And File Opening :</a:t>
            </a:r>
            <a:endParaRPr lang="en-US" sz="4200" b="1" dirty="0">
              <a:solidFill>
                <a:srgbClr val="0000FF"/>
              </a:solidFill>
              <a:latin typeface="Sitka Banner" panose="02000505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4C7871-DE6A-84E8-E3C1-650E6F053219}"/>
              </a:ext>
            </a:extLst>
          </p:cNvPr>
          <p:cNvSpPr txBox="1"/>
          <p:nvPr/>
        </p:nvSpPr>
        <p:spPr>
          <a:xfrm>
            <a:off x="0" y="5092690"/>
            <a:ext cx="14745703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SzPct val="100000"/>
            </a:pPr>
            <a:r>
              <a:rPr lang="en-GB" sz="2900" dirty="0">
                <a:solidFill>
                  <a:srgbClr val="FF0000"/>
                </a:solidFill>
                <a:latin typeface="Sitka Banner" panose="02000505000000020004" pitchFamily="2" charset="0"/>
              </a:rPr>
              <a:t>* </a:t>
            </a:r>
            <a:r>
              <a:rPr lang="en-GB" sz="2900" b="1" dirty="0">
                <a:solidFill>
                  <a:srgbClr val="FF0000"/>
                </a:solidFill>
                <a:latin typeface="Sitka Banner" panose="02000505000000020004" pitchFamily="2" charset="0"/>
              </a:rPr>
              <a:t>Need To Give </a:t>
            </a:r>
            <a:r>
              <a:rPr lang="en-GB" sz="2900" b="1" dirty="0">
                <a:solidFill>
                  <a:srgbClr val="0000FF"/>
                </a:solidFill>
                <a:latin typeface="Aptos" panose="020B0004020202020204" pitchFamily="34" charset="0"/>
              </a:rPr>
              <a:t>Space</a:t>
            </a:r>
            <a:r>
              <a:rPr lang="en-GB" sz="2900" dirty="0">
                <a:solidFill>
                  <a:srgbClr val="FF0000"/>
                </a:solidFill>
                <a:latin typeface="Sitka Banner" panose="02000505000000020004" pitchFamily="2" charset="0"/>
              </a:rPr>
              <a:t> </a:t>
            </a:r>
            <a:r>
              <a:rPr lang="en-GB" sz="2900" b="1" dirty="0">
                <a:solidFill>
                  <a:srgbClr val="FF0000"/>
                </a:solidFill>
                <a:latin typeface="Sitka Banner" panose="02000505000000020004" pitchFamily="2" charset="0"/>
              </a:rPr>
              <a:t>Between</a:t>
            </a:r>
            <a:r>
              <a:rPr lang="en-GB" sz="2900" dirty="0">
                <a:solidFill>
                  <a:srgbClr val="FF0000"/>
                </a:solidFill>
                <a:latin typeface="Sitka Banner" panose="02000505000000020004" pitchFamily="2" charset="0"/>
              </a:rPr>
              <a:t> </a:t>
            </a:r>
            <a:r>
              <a:rPr lang="en-GB" sz="2900" b="1" i="1" dirty="0">
                <a:solidFill>
                  <a:srgbClr val="0000FF"/>
                </a:solidFill>
                <a:latin typeface="Aptos" panose="020B0004020202020204" pitchFamily="34" charset="0"/>
              </a:rPr>
              <a:t>RUN</a:t>
            </a:r>
            <a:r>
              <a:rPr lang="en-GB" sz="2900" dirty="0">
                <a:solidFill>
                  <a:srgbClr val="FF0000"/>
                </a:solidFill>
                <a:latin typeface="Aptos" panose="020B0004020202020204" pitchFamily="34" charset="0"/>
              </a:rPr>
              <a:t> </a:t>
            </a:r>
            <a:r>
              <a:rPr lang="en-GB" sz="2900" b="1" dirty="0">
                <a:solidFill>
                  <a:srgbClr val="FF0000"/>
                </a:solidFill>
                <a:latin typeface="Sitka Banner" panose="02000505000000020004" pitchFamily="2" charset="0"/>
              </a:rPr>
              <a:t>and </a:t>
            </a:r>
            <a:r>
              <a:rPr lang="en-GB" sz="2900" b="1" i="1" dirty="0">
                <a:solidFill>
                  <a:srgbClr val="0000FF"/>
                </a:solidFill>
                <a:latin typeface="Aptos" panose="020B0004020202020204" pitchFamily="34" charset="0"/>
              </a:rPr>
              <a:t>File and Folder Path</a:t>
            </a:r>
            <a:r>
              <a:rPr lang="en-GB" sz="2900" b="1" i="1" dirty="0">
                <a:solidFill>
                  <a:srgbClr val="FF0000"/>
                </a:solidFill>
                <a:latin typeface="Aptos" panose="020B0004020202020204" pitchFamily="34" charset="0"/>
              </a:rPr>
              <a:t> </a:t>
            </a:r>
            <a:r>
              <a:rPr lang="en-GB" sz="2900" b="1" dirty="0">
                <a:solidFill>
                  <a:srgbClr val="FF0000"/>
                </a:solidFill>
                <a:latin typeface="Sitka Banner" panose="02000505000000020004" pitchFamily="2" charset="0"/>
              </a:rPr>
              <a:t>With</a:t>
            </a:r>
            <a:r>
              <a:rPr lang="en-GB" sz="2900" dirty="0">
                <a:solidFill>
                  <a:srgbClr val="FF0000"/>
                </a:solidFill>
                <a:latin typeface="Sitka Banner" panose="02000505000000020004" pitchFamily="2" charset="0"/>
              </a:rPr>
              <a:t> </a:t>
            </a:r>
            <a:r>
              <a:rPr lang="en-GB" sz="2900" b="1" i="1" dirty="0">
                <a:solidFill>
                  <a:srgbClr val="0000FF"/>
                </a:solidFill>
                <a:latin typeface="Aptos" panose="020B0004020202020204" pitchFamily="34" charset="0"/>
              </a:rPr>
              <a:t>Double quotation </a:t>
            </a:r>
            <a:r>
              <a:rPr lang="en-GB" sz="2900" b="1" dirty="0">
                <a:solidFill>
                  <a:srgbClr val="FF0000"/>
                </a:solidFill>
                <a:latin typeface="Sitka Banner" panose="02000505000000020004" pitchFamily="2" charset="0"/>
              </a:rPr>
              <a:t>marks</a:t>
            </a:r>
            <a:r>
              <a:rPr lang="en-GB" sz="2900" b="1" i="1" dirty="0">
                <a:solidFill>
                  <a:srgbClr val="FF0000"/>
                </a:solidFill>
                <a:latin typeface="Aptos" panose="020B0004020202020204" pitchFamily="34" charset="0"/>
              </a:rPr>
              <a:t> </a:t>
            </a:r>
            <a:endParaRPr lang="en-IN" sz="2900" b="1" i="1" dirty="0">
              <a:solidFill>
                <a:srgbClr val="FF0000"/>
              </a:solidFill>
              <a:latin typeface="Aptos" panose="020B00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BB401F-BE65-32A5-2EB9-244C55482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71" y="1636666"/>
            <a:ext cx="13481596" cy="10032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C9C782-3BA8-BD47-DB14-8904375D92A1}"/>
              </a:ext>
            </a:extLst>
          </p:cNvPr>
          <p:cNvSpPr txBox="1"/>
          <p:nvPr/>
        </p:nvSpPr>
        <p:spPr>
          <a:xfrm>
            <a:off x="268271" y="2985248"/>
            <a:ext cx="13105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solidFill>
                  <a:srgbClr val="0000FF"/>
                </a:solidFill>
                <a:latin typeface="Sitka Banner" panose="02000505000000020004" pitchFamily="2" charset="0"/>
              </a:rPr>
              <a:t>File Path Format </a:t>
            </a:r>
            <a:r>
              <a:rPr lang="en-GB" sz="3200" b="1" dirty="0">
                <a:solidFill>
                  <a:srgbClr val="00B050"/>
                </a:solidFill>
                <a:latin typeface="Sitka Banner" panose="02000505000000020004" pitchFamily="2" charset="0"/>
              </a:rPr>
              <a:t>	:  </a:t>
            </a:r>
            <a:r>
              <a:rPr lang="en-GB" sz="3200" b="1" dirty="0">
                <a:latin typeface="Sitka Banner" panose="02000505000000020004" pitchFamily="2" charset="0"/>
              </a:rPr>
              <a:t>Run</a:t>
            </a:r>
            <a:r>
              <a:rPr lang="en-GB" sz="3200" b="1" dirty="0">
                <a:solidFill>
                  <a:srgbClr val="00B050"/>
                </a:solidFill>
                <a:latin typeface="Sitka Banner" panose="02000505000000020004" pitchFamily="2" charset="0"/>
              </a:rPr>
              <a:t> </a:t>
            </a:r>
            <a:r>
              <a:rPr lang="en-GB" sz="3200" b="1" dirty="0">
                <a:solidFill>
                  <a:srgbClr val="FF0000"/>
                </a:solidFill>
                <a:latin typeface="Sitka Banner" panose="02000505000000020004" pitchFamily="2" charset="0"/>
              </a:rPr>
              <a:t>"</a:t>
            </a:r>
            <a:r>
              <a:rPr lang="en-GB" sz="3200" b="1" dirty="0">
                <a:solidFill>
                  <a:srgbClr val="0000FF"/>
                </a:solidFill>
                <a:latin typeface="Sitka Banner" panose="02000505000000020004" pitchFamily="2" charset="0"/>
              </a:rPr>
              <a:t>Replace Your Full File and Folder Path Here</a:t>
            </a:r>
            <a:r>
              <a:rPr lang="en-GB" sz="3200" b="1" dirty="0">
                <a:solidFill>
                  <a:srgbClr val="FF0000"/>
                </a:solidFill>
                <a:latin typeface="Sitka Banner" panose="02000505000000020004" pitchFamily="2" charset="0"/>
              </a:rPr>
              <a:t>"</a:t>
            </a:r>
            <a:r>
              <a:rPr lang="en-GB" sz="3200" b="1" dirty="0">
                <a:solidFill>
                  <a:srgbClr val="00B050"/>
                </a:solidFill>
                <a:latin typeface="Sitka Banner" panose="02000505000000020004" pitchFamily="2" charset="0"/>
              </a:rPr>
              <a:t> </a:t>
            </a:r>
            <a:endParaRPr lang="en-IN" sz="3200" b="1" dirty="0">
              <a:solidFill>
                <a:srgbClr val="00B050"/>
              </a:solidFill>
              <a:latin typeface="Sitka Banner" panose="0200050500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48515C-A186-AD2B-F3CB-BE67606397C6}"/>
              </a:ext>
            </a:extLst>
          </p:cNvPr>
          <p:cNvSpPr txBox="1"/>
          <p:nvPr/>
        </p:nvSpPr>
        <p:spPr>
          <a:xfrm>
            <a:off x="268271" y="3493100"/>
            <a:ext cx="1409385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000" b="1" dirty="0">
                <a:solidFill>
                  <a:srgbClr val="0000FF"/>
                </a:solidFill>
                <a:latin typeface="Sitka Banner" panose="02000505000000020004" pitchFamily="2" charset="0"/>
              </a:rPr>
              <a:t>For File Open </a:t>
            </a:r>
            <a:r>
              <a:rPr lang="en-GB" sz="3000" b="1" dirty="0">
                <a:solidFill>
                  <a:srgbClr val="00B050"/>
                </a:solidFill>
                <a:latin typeface="Sitka Banner" panose="02000505000000020004" pitchFamily="2" charset="0"/>
              </a:rPr>
              <a:t>		:  </a:t>
            </a:r>
            <a:r>
              <a:rPr lang="en-GB" sz="3000" b="1" dirty="0">
                <a:latin typeface="Sitka Banner" panose="02000505000000020004" pitchFamily="2" charset="0"/>
              </a:rPr>
              <a:t>Run</a:t>
            </a:r>
            <a:r>
              <a:rPr lang="en-GB" sz="3000" b="1" dirty="0">
                <a:solidFill>
                  <a:srgbClr val="00B050"/>
                </a:solidFill>
                <a:latin typeface="Sitka Banner" panose="02000505000000020004" pitchFamily="2" charset="0"/>
              </a:rPr>
              <a:t> </a:t>
            </a:r>
            <a:r>
              <a:rPr lang="en-GB" sz="3000" b="1" dirty="0">
                <a:solidFill>
                  <a:srgbClr val="FF0000"/>
                </a:solidFill>
                <a:latin typeface="Sitka Banner" panose="02000505000000020004" pitchFamily="2" charset="0"/>
              </a:rPr>
              <a:t>"</a:t>
            </a:r>
            <a:r>
              <a:rPr lang="en-GB" sz="3000" b="1" dirty="0">
                <a:solidFill>
                  <a:srgbClr val="0000FF"/>
                </a:solidFill>
                <a:latin typeface="Sitka Banner" panose="02000505000000020004" pitchFamily="2" charset="0"/>
              </a:rPr>
              <a:t>C:\Users\Tnka-Laptop\Downloads\convertcase-net.txt</a:t>
            </a:r>
            <a:r>
              <a:rPr lang="en-GB" sz="3000" b="1" dirty="0">
                <a:solidFill>
                  <a:srgbClr val="FF0000"/>
                </a:solidFill>
                <a:latin typeface="Sitka Banner" panose="02000505000000020004" pitchFamily="2" charset="0"/>
              </a:rPr>
              <a:t>"</a:t>
            </a:r>
            <a:r>
              <a:rPr lang="en-GB" sz="3000" b="1" dirty="0">
                <a:solidFill>
                  <a:srgbClr val="00B050"/>
                </a:solidFill>
                <a:latin typeface="Sitka Banner" panose="02000505000000020004" pitchFamily="2" charset="0"/>
              </a:rPr>
              <a:t> </a:t>
            </a:r>
          </a:p>
          <a:p>
            <a:r>
              <a:rPr lang="en-GB" sz="3000" b="1" dirty="0">
                <a:solidFill>
                  <a:srgbClr val="0000FF"/>
                </a:solidFill>
                <a:latin typeface="Sitka Banner" panose="02000505000000020004" pitchFamily="2" charset="0"/>
              </a:rPr>
              <a:t>For Folder Open </a:t>
            </a:r>
            <a:r>
              <a:rPr lang="en-GB" sz="3000" b="1" dirty="0">
                <a:solidFill>
                  <a:srgbClr val="00B050"/>
                </a:solidFill>
                <a:latin typeface="Sitka Banner" panose="02000505000000020004" pitchFamily="2" charset="0"/>
              </a:rPr>
              <a:t>		:  </a:t>
            </a:r>
            <a:r>
              <a:rPr lang="en-GB" sz="3000" b="1" dirty="0">
                <a:latin typeface="Sitka Banner" panose="02000505000000020004" pitchFamily="2" charset="0"/>
              </a:rPr>
              <a:t>Run</a:t>
            </a:r>
            <a:r>
              <a:rPr lang="en-GB" sz="3000" b="1" dirty="0">
                <a:solidFill>
                  <a:srgbClr val="00B050"/>
                </a:solidFill>
                <a:latin typeface="Sitka Banner" panose="02000505000000020004" pitchFamily="2" charset="0"/>
              </a:rPr>
              <a:t> </a:t>
            </a:r>
            <a:r>
              <a:rPr lang="en-GB" sz="3000" b="1" dirty="0">
                <a:solidFill>
                  <a:srgbClr val="FF0000"/>
                </a:solidFill>
                <a:latin typeface="Sitka Banner" panose="02000505000000020004" pitchFamily="2" charset="0"/>
              </a:rPr>
              <a:t>"</a:t>
            </a:r>
            <a:r>
              <a:rPr lang="en-GB" sz="3000" b="1" dirty="0">
                <a:solidFill>
                  <a:srgbClr val="0000FF"/>
                </a:solidFill>
                <a:latin typeface="Sitka Banner" panose="02000505000000020004" pitchFamily="2" charset="0"/>
              </a:rPr>
              <a:t>C:\Users\Tnka-Laptop\Downloads\</a:t>
            </a:r>
            <a:r>
              <a:rPr lang="en-GB" sz="3000" b="1" dirty="0">
                <a:solidFill>
                  <a:srgbClr val="FF0066"/>
                </a:solidFill>
                <a:latin typeface="Sitka Banner" panose="02000505000000020004" pitchFamily="2" charset="0"/>
              </a:rPr>
              <a:t>" </a:t>
            </a:r>
            <a:endParaRPr lang="en-IN" sz="3000" b="1" dirty="0">
              <a:solidFill>
                <a:srgbClr val="FF0066"/>
              </a:solidFill>
              <a:latin typeface="Sitka Banner" panose="02000505000000020004" pitchFamily="2" charset="0"/>
            </a:endParaRPr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F6B27F07-C914-1B64-EF97-651A6EB3E52C}"/>
              </a:ext>
            </a:extLst>
          </p:cNvPr>
          <p:cNvSpPr/>
          <p:nvPr/>
        </p:nvSpPr>
        <p:spPr>
          <a:xfrm>
            <a:off x="2496951" y="6472273"/>
            <a:ext cx="6243876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400"/>
              </a:lnSpc>
              <a:buSzPct val="100000"/>
            </a:pPr>
            <a:r>
              <a:rPr lang="en-US" sz="4200" dirty="0">
                <a:solidFill>
                  <a:srgbClr val="FF0000"/>
                </a:solidFill>
                <a:latin typeface="Sitka Banner" panose="02000505000000020004" pitchFamily="2" charset="0"/>
              </a:rPr>
              <a:t>Modifier Symbol codes: ^=Ctrl, !=Alt, +=Shift</a:t>
            </a:r>
          </a:p>
        </p:txBody>
      </p:sp>
    </p:spTree>
    <p:extLst>
      <p:ext uri="{BB962C8B-B14F-4D97-AF65-F5344CB8AC3E}">
        <p14:creationId xmlns:p14="http://schemas.microsoft.com/office/powerpoint/2010/main" val="47691120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99449C-AF4A-CCFA-40E4-9DA1769A7C39}"/>
              </a:ext>
            </a:extLst>
          </p:cNvPr>
          <p:cNvSpPr txBox="1"/>
          <p:nvPr/>
        </p:nvSpPr>
        <p:spPr>
          <a:xfrm>
            <a:off x="139980" y="-16765"/>
            <a:ext cx="58192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Hotstring &amp; Hotkey Rules</a:t>
            </a:r>
            <a:endParaRPr lang="en-IN" sz="4200" b="1" dirty="0">
              <a:latin typeface="Sitka Banner" panose="02000505000000020004" pitchFamily="2" charset="0"/>
              <a:ea typeface="Source Serif 4 Semi Bold" pitchFamily="34" charset="-122"/>
              <a:cs typeface="Arial" panose="020B0604020202020204" pitchFamily="34" charset="0"/>
            </a:endParaRPr>
          </a:p>
          <a:p>
            <a:endParaRPr lang="en-IN" dirty="0"/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40419DBC-8422-4FA2-9C72-095123114206}"/>
              </a:ext>
            </a:extLst>
          </p:cNvPr>
          <p:cNvSpPr/>
          <p:nvPr/>
        </p:nvSpPr>
        <p:spPr>
          <a:xfrm>
            <a:off x="139980" y="1067842"/>
            <a:ext cx="298001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4200" b="1" dirty="0">
                <a:solidFill>
                  <a:srgbClr val="0000FF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Delayed</a:t>
            </a:r>
            <a:r>
              <a:rPr lang="en-US" sz="4200" b="1" dirty="0">
                <a:solidFill>
                  <a:srgbClr val="0070C0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 Text </a:t>
            </a:r>
            <a:endParaRPr lang="en-US" sz="4200" b="1" dirty="0">
              <a:solidFill>
                <a:srgbClr val="0070C0"/>
              </a:solidFill>
              <a:latin typeface="Sitka Banner" panose="02000505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4BD1EC-C55D-DE10-AABD-3AE0AF73F1AB}"/>
              </a:ext>
            </a:extLst>
          </p:cNvPr>
          <p:cNvSpPr txBox="1"/>
          <p:nvPr/>
        </p:nvSpPr>
        <p:spPr>
          <a:xfrm>
            <a:off x="260366" y="4842277"/>
            <a:ext cx="11397672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none" lIns="0" tIns="0" rIns="0" bIns="0" rtlCol="0" anchor="t"/>
          <a:lstStyle>
            <a:defPPr>
              <a:defRPr lang="en-US"/>
            </a:defPPr>
            <a:lvl1pPr>
              <a:buSzPct val="100000"/>
              <a:defRPr sz="3200" b="1">
                <a:solidFill>
                  <a:srgbClr val="00B050"/>
                </a:solidFill>
                <a:latin typeface="Sitka Banner" panose="02000505000000020004" pitchFamily="2" charset="0"/>
                <a:ea typeface="Consolas" pitchFamily="34" charset="-122"/>
                <a:cs typeface="Consolas" pitchFamily="34" charset="-120"/>
              </a:defRPr>
            </a:lvl1pPr>
          </a:lstStyle>
          <a:p>
            <a:r>
              <a:rPr lang="en-GB" dirty="0">
                <a:solidFill>
                  <a:schemeClr val="tx1"/>
                </a:solidFill>
              </a:rPr>
              <a:t>DEXXXX 	-  	XXXX Is your Time in Milliseconds</a:t>
            </a:r>
          </a:p>
          <a:p>
            <a:r>
              <a:rPr lang="en-GB" dirty="0">
                <a:solidFill>
                  <a:schemeClr val="tx1"/>
                </a:solidFill>
                <a:latin typeface="Aptos" panose="020B0004020202020204" pitchFamily="34" charset="0"/>
              </a:rPr>
              <a:t>DE500</a:t>
            </a:r>
            <a:r>
              <a:rPr lang="en-GB" sz="3000" dirty="0">
                <a:solidFill>
                  <a:schemeClr val="tx1"/>
                </a:solidFill>
                <a:latin typeface="Aptos" panose="020B0004020202020204" pitchFamily="34" charset="0"/>
              </a:rPr>
              <a:t> </a:t>
            </a:r>
            <a:r>
              <a:rPr lang="en-GB" dirty="0">
                <a:solidFill>
                  <a:schemeClr val="tx1"/>
                </a:solidFill>
              </a:rPr>
              <a:t>       - 	0.5 Second Delay Between Each Characters Typing</a:t>
            </a:r>
          </a:p>
          <a:p>
            <a:r>
              <a:rPr lang="en-GB" dirty="0">
                <a:solidFill>
                  <a:schemeClr val="tx1"/>
                </a:solidFill>
                <a:latin typeface="Aptos" panose="020B0004020202020204" pitchFamily="34" charset="0"/>
              </a:rPr>
              <a:t>DE1000 </a:t>
            </a:r>
            <a:r>
              <a:rPr lang="en-GB" dirty="0">
                <a:solidFill>
                  <a:schemeClr val="tx1"/>
                </a:solidFill>
              </a:rPr>
              <a:t>    - 	1  Second Delay Between Each Characters Typing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E7D10C-FC62-DD6F-5A40-4C71CCD24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80" y="1623667"/>
            <a:ext cx="14382328" cy="73867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1D403D0-6435-0BFB-6FBE-25F018C7AD09}"/>
              </a:ext>
            </a:extLst>
          </p:cNvPr>
          <p:cNvSpPr txBox="1"/>
          <p:nvPr/>
        </p:nvSpPr>
        <p:spPr>
          <a:xfrm>
            <a:off x="139980" y="2580263"/>
            <a:ext cx="1068042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SzPct val="100000"/>
            </a:pPr>
            <a:r>
              <a:rPr lang="en-US" sz="3200" b="1" dirty="0">
                <a:solidFill>
                  <a:srgbClr val="0070C0"/>
                </a:solidFill>
                <a:latin typeface="Sitka Banner" panose="02000505000000020004" pitchFamily="2" charset="0"/>
                <a:ea typeface="Consolas" pitchFamily="34" charset="-122"/>
                <a:cs typeface="Consolas" pitchFamily="34" charset="-120"/>
              </a:rPr>
              <a:t>Format : </a:t>
            </a:r>
          </a:p>
          <a:p>
            <a:pPr algn="l">
              <a:buSzPct val="100000"/>
            </a:pPr>
            <a:r>
              <a:rPr lang="en-US" sz="3200" b="1" dirty="0">
                <a:solidFill>
                  <a:srgbClr val="0000FF"/>
                </a:solidFill>
                <a:latin typeface="Sitka Banner" panose="02000505000000020004" pitchFamily="2" charset="0"/>
                <a:ea typeface="Consolas" pitchFamily="34" charset="-122"/>
                <a:cs typeface="Consolas" pitchFamily="34" charset="-120"/>
              </a:rPr>
              <a:t>DE</a:t>
            </a:r>
            <a:r>
              <a:rPr lang="en-US" sz="3200" b="1" dirty="0">
                <a:solidFill>
                  <a:srgbClr val="0000FF"/>
                </a:solidFill>
                <a:latin typeface="Aptos" panose="020B0004020202020204" pitchFamily="34" charset="0"/>
                <a:ea typeface="Consolas" pitchFamily="34" charset="-122"/>
                <a:cs typeface="Consolas" pitchFamily="34" charset="-120"/>
              </a:rPr>
              <a:t>500</a:t>
            </a:r>
            <a:r>
              <a:rPr lang="en-US" sz="3200" b="1" dirty="0">
                <a:solidFill>
                  <a:srgbClr val="0000FF"/>
                </a:solidFill>
                <a:latin typeface="Sitka Banner" panose="02000505000000020004" pitchFamily="2" charset="0"/>
                <a:ea typeface="Consolas" pitchFamily="34" charset="-122"/>
                <a:cs typeface="Consolas" pitchFamily="34" charset="-120"/>
              </a:rPr>
              <a:t> Your Action Text </a:t>
            </a:r>
          </a:p>
          <a:p>
            <a:pPr>
              <a:buSzPct val="100000"/>
            </a:pPr>
            <a:r>
              <a:rPr lang="en-GB" sz="3200" dirty="0">
                <a:solidFill>
                  <a:srgbClr val="FF0000"/>
                </a:solidFill>
                <a:latin typeface="Sitka Banner" panose="02000505000000020004" pitchFamily="2" charset="0"/>
              </a:rPr>
              <a:t>* Need To Give Space Between </a:t>
            </a:r>
            <a:r>
              <a:rPr lang="en-GB" sz="3200" b="1" i="1" dirty="0">
                <a:solidFill>
                  <a:srgbClr val="FF0000"/>
                </a:solidFill>
                <a:latin typeface="Aptos" panose="020B0004020202020204" pitchFamily="34" charset="0"/>
              </a:rPr>
              <a:t>DE500</a:t>
            </a:r>
            <a:r>
              <a:rPr lang="en-GB" sz="3200" dirty="0">
                <a:solidFill>
                  <a:srgbClr val="FF0000"/>
                </a:solidFill>
                <a:latin typeface="Aptos" panose="020B0004020202020204" pitchFamily="34" charset="0"/>
              </a:rPr>
              <a:t> </a:t>
            </a:r>
            <a:r>
              <a:rPr lang="en-GB" sz="3200" dirty="0">
                <a:solidFill>
                  <a:srgbClr val="FF0000"/>
                </a:solidFill>
                <a:latin typeface="Sitka Banner" panose="02000505000000020004" pitchFamily="2" charset="0"/>
              </a:rPr>
              <a:t>and </a:t>
            </a:r>
            <a:r>
              <a:rPr lang="en-GB" sz="3200" b="1" i="1" dirty="0">
                <a:solidFill>
                  <a:srgbClr val="FF0000"/>
                </a:solidFill>
                <a:latin typeface="Aptos" panose="020B0004020202020204" pitchFamily="34" charset="0"/>
              </a:rPr>
              <a:t>Your Action Text</a:t>
            </a:r>
            <a:endParaRPr lang="en-IN" sz="3200" b="1" i="1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algn="l">
              <a:buSzPct val="100000"/>
            </a:pPr>
            <a:endParaRPr lang="en-US" sz="3200" b="1" dirty="0">
              <a:solidFill>
                <a:srgbClr val="00B050"/>
              </a:solidFill>
              <a:latin typeface="Sitka Banner" panose="02000505000000020004" pitchFamily="2" charset="0"/>
              <a:ea typeface="Consolas" pitchFamily="34" charset="-122"/>
              <a:cs typeface="Consolas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65693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48257" y="37053"/>
            <a:ext cx="4787503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4200" dirty="0"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Built-in Functions</a:t>
            </a:r>
            <a:endParaRPr lang="en-US" sz="4200" dirty="0"/>
          </a:p>
        </p:txBody>
      </p:sp>
      <p:sp>
        <p:nvSpPr>
          <p:cNvPr id="6" name="Text 2"/>
          <p:cNvSpPr/>
          <p:nvPr/>
        </p:nvSpPr>
        <p:spPr>
          <a:xfrm>
            <a:off x="448257" y="1337787"/>
            <a:ext cx="4469963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rgbClr val="000000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Ready to Use - No Excel Setup Required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rgbClr val="000000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These functions work immediately without any Pre Setup needed.</a:t>
            </a:r>
          </a:p>
          <a:p>
            <a:pPr marL="457200" indent="-457200" algn="l">
              <a:buFont typeface="Wingdings" panose="05000000000000000000" pitchFamily="2" charset="2"/>
              <a:buChar char="v"/>
            </a:pPr>
            <a:endParaRPr lang="en-US" sz="3200" dirty="0"/>
          </a:p>
        </p:txBody>
      </p:sp>
      <p:sp>
        <p:nvSpPr>
          <p:cNvPr id="8" name="Shape 4"/>
          <p:cNvSpPr/>
          <p:nvPr/>
        </p:nvSpPr>
        <p:spPr>
          <a:xfrm>
            <a:off x="448257" y="3041643"/>
            <a:ext cx="10202810" cy="1661993"/>
          </a:xfrm>
          <a:prstGeom prst="roundRect">
            <a:avLst>
              <a:gd name="adj" fmla="val 514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002060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74476" y="3282057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3200" b="1" dirty="0">
                <a:solidFill>
                  <a:srgbClr val="0070C0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Date Insertion</a:t>
            </a:r>
            <a:endParaRPr lang="en-US" sz="3200" b="1" dirty="0">
              <a:solidFill>
                <a:srgbClr val="0070C0"/>
              </a:solidFill>
              <a:latin typeface="Sitka Display" panose="02000505000000020004" pitchFamily="2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674476" y="3703301"/>
            <a:ext cx="701611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200" b="1" dirty="0">
                <a:solidFill>
                  <a:srgbClr val="00B050"/>
                </a:solidFill>
                <a:latin typeface="Sitka Display" panose="02000505000000020004" pitchFamily="2" charset="0"/>
                <a:ea typeface="Consolas" pitchFamily="34" charset="-122"/>
                <a:cs typeface="Consolas" pitchFamily="34" charset="-120"/>
              </a:rPr>
              <a:t>--d	</a:t>
            </a:r>
            <a:r>
              <a:rPr lang="en-US" sz="3200" b="1" dirty="0">
                <a:solidFill>
                  <a:srgbClr val="00B050"/>
                </a:solidFill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 </a:t>
            </a:r>
            <a:r>
              <a:rPr lang="en-US" sz="3200" dirty="0">
                <a:solidFill>
                  <a:srgbClr val="0070C0"/>
                </a:solidFill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→ 	</a:t>
            </a:r>
            <a:r>
              <a:rPr lang="en-US" sz="3200" dirty="0"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26-08-2025</a:t>
            </a:r>
            <a:endParaRPr lang="en-US" sz="3200" dirty="0">
              <a:latin typeface="Sitka Display" panose="02000505000000020004" pitchFamily="2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74476" y="4166097"/>
            <a:ext cx="7016115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3200" dirty="0">
                <a:solidFill>
                  <a:srgbClr val="002060"/>
                </a:solidFill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Instantly adds </a:t>
            </a:r>
            <a:r>
              <a:rPr lang="en-US" sz="3200" b="1" i="1" dirty="0"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current date </a:t>
            </a:r>
            <a:r>
              <a:rPr lang="en-US" sz="3200" dirty="0">
                <a:solidFill>
                  <a:srgbClr val="002060"/>
                </a:solidFill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in </a:t>
            </a:r>
            <a:r>
              <a:rPr lang="en-US" sz="3200" dirty="0"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DD-MM-YYYY</a:t>
            </a:r>
            <a:r>
              <a:rPr lang="en-US" sz="3200" dirty="0">
                <a:solidFill>
                  <a:srgbClr val="002060"/>
                </a:solidFill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 format</a:t>
            </a:r>
            <a:endParaRPr lang="en-US" sz="3200" dirty="0">
              <a:solidFill>
                <a:srgbClr val="002060"/>
              </a:solidFill>
              <a:latin typeface="Sitka Display" panose="02000505000000020004" pitchFamily="2" charset="0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448257" y="4906995"/>
            <a:ext cx="10202810" cy="1661993"/>
          </a:xfrm>
          <a:prstGeom prst="roundRect">
            <a:avLst>
              <a:gd name="adj" fmla="val 5142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002060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74476" y="5147410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3200" b="1" dirty="0">
                <a:solidFill>
                  <a:srgbClr val="0070C0"/>
                </a:solidFill>
                <a:latin typeface="Sitka Display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Time Insertion</a:t>
            </a:r>
            <a:endParaRPr lang="en-US" sz="3200" b="1" dirty="0">
              <a:solidFill>
                <a:srgbClr val="0070C0"/>
              </a:solidFill>
              <a:latin typeface="Sitka Display" panose="02000505000000020004" pitchFamily="2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674476" y="5568653"/>
            <a:ext cx="7016115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200" b="1" dirty="0">
                <a:solidFill>
                  <a:srgbClr val="00B050"/>
                </a:solidFill>
                <a:latin typeface="Sitka Display" panose="02000505000000020004" pitchFamily="2" charset="0"/>
                <a:ea typeface="Consolas" pitchFamily="34" charset="-122"/>
                <a:cs typeface="Consolas" pitchFamily="34" charset="-120"/>
              </a:rPr>
              <a:t>--t</a:t>
            </a:r>
            <a:r>
              <a:rPr lang="en-US" sz="3200" b="1" dirty="0">
                <a:solidFill>
                  <a:srgbClr val="00B050"/>
                </a:solidFill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 	</a:t>
            </a:r>
            <a:r>
              <a:rPr lang="en-US" sz="3200" dirty="0">
                <a:solidFill>
                  <a:srgbClr val="0070C0"/>
                </a:solidFill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→ 	</a:t>
            </a:r>
            <a:r>
              <a:rPr lang="en-US" sz="3200" dirty="0"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03:10:04</a:t>
            </a:r>
            <a:endParaRPr lang="en-US" sz="3200" dirty="0">
              <a:latin typeface="Sitka Display" panose="02000505000000020004" pitchFamily="2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674476" y="6031449"/>
            <a:ext cx="7016115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200" dirty="0">
                <a:solidFill>
                  <a:srgbClr val="002060"/>
                </a:solidFill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Instantly adds </a:t>
            </a:r>
            <a:r>
              <a:rPr lang="en-US" sz="3200" b="1" i="1" dirty="0"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current time </a:t>
            </a:r>
            <a:r>
              <a:rPr lang="en-US" sz="3200" dirty="0">
                <a:solidFill>
                  <a:srgbClr val="002060"/>
                </a:solidFill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in </a:t>
            </a:r>
            <a:r>
              <a:rPr lang="en-US" sz="3200" dirty="0"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HH:MM:SS </a:t>
            </a:r>
            <a:r>
              <a:rPr lang="en-US" sz="3200" dirty="0">
                <a:solidFill>
                  <a:srgbClr val="002060"/>
                </a:solidFill>
                <a:latin typeface="Sitka Display" panose="02000505000000020004" pitchFamily="2" charset="0"/>
                <a:ea typeface="Source Sans 3" pitchFamily="34" charset="-122"/>
                <a:cs typeface="Source Sans 3" pitchFamily="34" charset="-120"/>
              </a:rPr>
              <a:t>format</a:t>
            </a:r>
            <a:endParaRPr lang="en-US" sz="3200" dirty="0">
              <a:solidFill>
                <a:srgbClr val="002060"/>
              </a:solidFill>
              <a:latin typeface="Sitka Display" panose="02000505000000020004" pitchFamily="2" charset="0"/>
            </a:endParaRPr>
          </a:p>
        </p:txBody>
      </p:sp>
    </p:spTree>
  </p:cSld>
  <p:clrMapOvr>
    <a:masterClrMapping/>
  </p:clrMapOvr>
  <p:transition spd="slow">
    <p:comb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77F505-05DC-AEBE-C1D5-5320EBB60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7A7B1F2-453C-9B83-A6A3-4A6DF9A60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4008" y="2683108"/>
            <a:ext cx="4733925" cy="45053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AA65F7A-F41F-D603-27D3-53E3D25318F8}"/>
              </a:ext>
            </a:extLst>
          </p:cNvPr>
          <p:cNvSpPr txBox="1"/>
          <p:nvPr/>
        </p:nvSpPr>
        <p:spPr>
          <a:xfrm>
            <a:off x="139980" y="-16765"/>
            <a:ext cx="58192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Hotstring &amp; Hotkey Rules</a:t>
            </a:r>
            <a:endParaRPr lang="en-IN" sz="4200" b="1" dirty="0">
              <a:latin typeface="Sitka Banner" panose="02000505000000020004" pitchFamily="2" charset="0"/>
              <a:ea typeface="Source Serif 4 Semi Bold" pitchFamily="34" charset="-122"/>
              <a:cs typeface="Arial" panose="020B0604020202020204" pitchFamily="34" charset="0"/>
            </a:endParaRPr>
          </a:p>
          <a:p>
            <a:endParaRPr lang="en-IN" dirty="0"/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7FAE3F7A-7D41-7170-6082-3018302A8740}"/>
              </a:ext>
            </a:extLst>
          </p:cNvPr>
          <p:cNvSpPr/>
          <p:nvPr/>
        </p:nvSpPr>
        <p:spPr>
          <a:xfrm>
            <a:off x="224930" y="1051658"/>
            <a:ext cx="298001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4200" b="1" dirty="0">
                <a:solidFill>
                  <a:srgbClr val="0000FF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Form Filling :</a:t>
            </a:r>
            <a:endParaRPr lang="en-US" sz="4200" b="1" dirty="0">
              <a:solidFill>
                <a:srgbClr val="0000FF"/>
              </a:solidFill>
              <a:latin typeface="Sitka Banner" panose="02000505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E93DB1-5907-8479-ACF3-529943991033}"/>
              </a:ext>
            </a:extLst>
          </p:cNvPr>
          <p:cNvSpPr txBox="1"/>
          <p:nvPr/>
        </p:nvSpPr>
        <p:spPr>
          <a:xfrm>
            <a:off x="224930" y="2884204"/>
            <a:ext cx="9308485" cy="246119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none" lIns="0" tIns="0" rIns="0" bIns="0" rtlCol="0" anchor="t"/>
          <a:lstStyle>
            <a:defPPr>
              <a:defRPr lang="en-US"/>
            </a:defPPr>
            <a:lvl1pPr>
              <a:buSzPct val="100000"/>
              <a:defRPr sz="3200" b="1">
                <a:solidFill>
                  <a:srgbClr val="00B050"/>
                </a:solidFill>
                <a:latin typeface="Sitka Banner" panose="02000505000000020004" pitchFamily="2" charset="0"/>
                <a:ea typeface="Consolas" pitchFamily="34" charset="-122"/>
                <a:cs typeface="Consolas" pitchFamily="34" charset="-120"/>
              </a:defRPr>
            </a:lvl1pPr>
          </a:lstStyle>
          <a:p>
            <a:r>
              <a:rPr lang="en-GB" sz="3000" dirty="0">
                <a:solidFill>
                  <a:srgbClr val="0000FF"/>
                </a:solidFill>
                <a:ea typeface="Source Sans 3" pitchFamily="34" charset="-122"/>
              </a:rPr>
              <a:t>Form</a:t>
            </a:r>
            <a:r>
              <a:rPr lang="en-GB" sz="3000" dirty="0">
                <a:solidFill>
                  <a:srgbClr val="0000FF"/>
                </a:solidFill>
              </a:rPr>
              <a:t> </a:t>
            </a:r>
            <a:r>
              <a:rPr lang="en-GB" sz="3000" dirty="0">
                <a:solidFill>
                  <a:srgbClr val="0000FF"/>
                </a:solidFill>
                <a:ea typeface="Source Sans 3" pitchFamily="34" charset="-122"/>
              </a:rPr>
              <a:t>Filling</a:t>
            </a:r>
            <a:r>
              <a:rPr lang="en-GB" sz="3000" dirty="0">
                <a:solidFill>
                  <a:srgbClr val="0000FF"/>
                </a:solidFill>
              </a:rPr>
              <a:t> </a:t>
            </a:r>
            <a:r>
              <a:rPr lang="en-GB" sz="3000" dirty="0">
                <a:solidFill>
                  <a:srgbClr val="0000FF"/>
                </a:solidFill>
                <a:ea typeface="Source Sans 3" pitchFamily="34" charset="-122"/>
              </a:rPr>
              <a:t>Instructions</a:t>
            </a:r>
            <a:r>
              <a:rPr lang="en-GB" sz="3000" dirty="0">
                <a:solidFill>
                  <a:srgbClr val="0000FF"/>
                </a:solidFill>
              </a:rPr>
              <a:t> </a:t>
            </a:r>
          </a:p>
          <a:p>
            <a:r>
              <a:rPr lang="en-GB" sz="3000" i="1" dirty="0">
                <a:solidFill>
                  <a:srgbClr val="272525"/>
                </a:solidFill>
                <a:ea typeface="Source Sans 3" pitchFamily="34" charset="-122"/>
              </a:rPr>
              <a:t>You can insert special keys such as </a:t>
            </a:r>
          </a:p>
          <a:p>
            <a:r>
              <a:rPr lang="en-GB" sz="3000" dirty="0">
                <a:solidFill>
                  <a:srgbClr val="272525"/>
                </a:solidFill>
                <a:ea typeface="Source Sans 3" pitchFamily="34" charset="-122"/>
              </a:rPr>
              <a:t>{Enter}, {Tab}, {Up}, {Down}, {Left}, {Right}, {Space} </a:t>
            </a:r>
          </a:p>
          <a:p>
            <a:r>
              <a:rPr lang="en-GB" sz="3000" i="1" dirty="0">
                <a:solidFill>
                  <a:srgbClr val="272525"/>
                </a:solidFill>
                <a:ea typeface="Source Sans 3" pitchFamily="34" charset="-122"/>
              </a:rPr>
              <a:t>anywhere within your text to move through Input Text Box</a:t>
            </a:r>
          </a:p>
          <a:p>
            <a:r>
              <a:rPr lang="en-GB" sz="3000" i="1" dirty="0">
                <a:solidFill>
                  <a:srgbClr val="272525"/>
                </a:solidFill>
                <a:ea typeface="Source Sans 3" pitchFamily="34" charset="-122"/>
              </a:rPr>
              <a:t> fields or control navigation as needed.</a:t>
            </a:r>
            <a:endParaRPr lang="en-IN" sz="3000" i="1" dirty="0">
              <a:solidFill>
                <a:srgbClr val="272525"/>
              </a:solidFill>
              <a:ea typeface="Source Sans 3" pitchFamily="34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86E5B2-1AA9-F48A-ECEE-26C604E2C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53" y="1695353"/>
            <a:ext cx="14042410" cy="8450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497D00-F3CA-47F9-0321-2B9A66D7BBEF}"/>
              </a:ext>
            </a:extLst>
          </p:cNvPr>
          <p:cNvSpPr txBox="1"/>
          <p:nvPr/>
        </p:nvSpPr>
        <p:spPr>
          <a:xfrm>
            <a:off x="255523" y="5689243"/>
            <a:ext cx="9308485" cy="13256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none" lIns="0" tIns="0" rIns="0" bIns="0" rtlCol="0" anchor="t"/>
          <a:lstStyle>
            <a:defPPr>
              <a:defRPr lang="en-US"/>
            </a:defPPr>
            <a:lvl1pPr>
              <a:buSzPct val="100000"/>
              <a:defRPr sz="3200" b="1">
                <a:solidFill>
                  <a:srgbClr val="00B050"/>
                </a:solidFill>
                <a:latin typeface="Sitka Banner" panose="02000505000000020004" pitchFamily="2" charset="0"/>
                <a:ea typeface="Consolas" pitchFamily="34" charset="-122"/>
                <a:cs typeface="Consolas" pitchFamily="34" charset="-120"/>
              </a:defRPr>
            </a:lvl1pPr>
          </a:lstStyle>
          <a:p>
            <a:r>
              <a:rPr lang="en-GB" sz="3000" b="0" dirty="0">
                <a:solidFill>
                  <a:srgbClr val="FF0000"/>
                </a:solidFill>
                <a:latin typeface="Sitka Text" panose="02000505000000020004" pitchFamily="2" charset="0"/>
                <a:ea typeface="Source Sans 3" pitchFamily="34" charset="-122"/>
              </a:rPr>
              <a:t>Use Delay Function if you needed </a:t>
            </a:r>
          </a:p>
          <a:p>
            <a:r>
              <a:rPr lang="en-GB" sz="3000" b="0" dirty="0">
                <a:solidFill>
                  <a:srgbClr val="FF0000"/>
                </a:solidFill>
                <a:latin typeface="Sitka Text" panose="02000505000000020004" pitchFamily="2" charset="0"/>
                <a:ea typeface="Source Sans 3" pitchFamily="34" charset="-122"/>
              </a:rPr>
              <a:t>For Selecting Dropdown Menus and Etc</a:t>
            </a:r>
          </a:p>
          <a:p>
            <a:r>
              <a:rPr lang="en-US" sz="2800" dirty="0">
                <a:latin typeface="Sitka Text" panose="02000505000000020004" pitchFamily="2" charset="0"/>
              </a:rPr>
              <a:t>Format : </a:t>
            </a:r>
            <a:r>
              <a:rPr lang="en-US" sz="2800" b="0" dirty="0">
                <a:latin typeface="Sitka Text" panose="02000505000000020004" pitchFamily="2" charset="0"/>
              </a:rPr>
              <a:t>DE200 Your</a:t>
            </a:r>
            <a:r>
              <a:rPr lang="en-GB" sz="2800" b="0" dirty="0">
                <a:solidFill>
                  <a:srgbClr val="272525"/>
                </a:solidFill>
                <a:latin typeface="Sitka Text" panose="02000505000000020004" pitchFamily="2" charset="0"/>
                <a:ea typeface="Source Sans 3" pitchFamily="34" charset="-122"/>
              </a:rPr>
              <a:t> {Enter}</a:t>
            </a:r>
            <a:r>
              <a:rPr lang="en-US" sz="2800" b="0" dirty="0">
                <a:latin typeface="Sitka Text" panose="02000505000000020004" pitchFamily="2" charset="0"/>
              </a:rPr>
              <a:t> Action </a:t>
            </a:r>
            <a:r>
              <a:rPr lang="en-GB" sz="2800" b="0" dirty="0">
                <a:solidFill>
                  <a:srgbClr val="272525"/>
                </a:solidFill>
                <a:latin typeface="Sitka Text" panose="02000505000000020004" pitchFamily="2" charset="0"/>
                <a:ea typeface="Source Sans 3" pitchFamily="34" charset="-122"/>
              </a:rPr>
              <a:t>{Tab} </a:t>
            </a:r>
            <a:r>
              <a:rPr lang="en-US" sz="2800" b="0" dirty="0">
                <a:latin typeface="Sitka Text" panose="02000505000000020004" pitchFamily="2" charset="0"/>
              </a:rPr>
              <a:t>Text </a:t>
            </a:r>
          </a:p>
          <a:p>
            <a:endParaRPr lang="en-GB" sz="3000" b="0" dirty="0">
              <a:solidFill>
                <a:srgbClr val="FF0000"/>
              </a:solidFill>
              <a:latin typeface="Sitka Text" panose="02000505000000020004" pitchFamily="2" charset="0"/>
            </a:endParaRPr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AACEFE26-3B38-9C6C-4542-E215E6A179CB}"/>
              </a:ext>
            </a:extLst>
          </p:cNvPr>
          <p:cNvSpPr/>
          <p:nvPr/>
        </p:nvSpPr>
        <p:spPr>
          <a:xfrm>
            <a:off x="293995" y="7710327"/>
            <a:ext cx="813702" cy="352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3200" b="1" dirty="0"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*** </a:t>
            </a:r>
            <a:r>
              <a:rPr lang="en-GB" sz="3200" b="1" dirty="0">
                <a:solidFill>
                  <a:srgbClr val="FF0000"/>
                </a:solidFill>
                <a:latin typeface="Sitka Banner" panose="02000505000000020004" pitchFamily="2" charset="0"/>
                <a:ea typeface="Source Serif 4 Semi Bold" pitchFamily="34" charset="-122"/>
                <a:cs typeface="Arial" panose="020B0604020202020204" pitchFamily="34" charset="0"/>
              </a:rPr>
              <a:t>⚠️ Note: Some applications may not fully support automated form filling.</a:t>
            </a:r>
            <a:endParaRPr lang="en-US" sz="3200" b="1" dirty="0">
              <a:solidFill>
                <a:srgbClr val="FF0000"/>
              </a:solidFill>
              <a:latin typeface="Sitka Banner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497882"/>
      </p:ext>
    </p:extLst>
  </p:cSld>
  <p:clrMapOvr>
    <a:masterClrMapping/>
  </p:clrMapOvr>
  <p:transition spd="slow">
    <p:comb/>
  </p:transition>
</p:sld>
</file>

<file path=ppt/theme/theme1.xml><?xml version="1.0" encoding="utf-8"?>
<a:theme xmlns:a="http://schemas.openxmlformats.org/drawingml/2006/main" name="mm_IA_MAS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13918</TotalTime>
  <Words>948</Words>
  <Application>Microsoft Office PowerPoint</Application>
  <PresentationFormat>Custom</PresentationFormat>
  <Paragraphs>148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Sitka Banner</vt:lpstr>
      <vt:lpstr>Sitka Text</vt:lpstr>
      <vt:lpstr>Aptos</vt:lpstr>
      <vt:lpstr>Sitka Display</vt:lpstr>
      <vt:lpstr>Sitka Subheading</vt:lpstr>
      <vt:lpstr>Source Sans 3</vt:lpstr>
      <vt:lpstr>Wingdings</vt:lpstr>
      <vt:lpstr>Arial</vt:lpstr>
      <vt:lpstr>ATM 047</vt:lpstr>
      <vt:lpstr>Franklin Gothic Demi</vt:lpstr>
      <vt:lpstr>Calibri Light</vt:lpstr>
      <vt:lpstr>Calibri</vt:lpstr>
      <vt:lpstr>mm_IA_MASTER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Tnka-Laptop</dc:creator>
  <cp:lastModifiedBy>kandeeswaran mani</cp:lastModifiedBy>
  <cp:revision>163</cp:revision>
  <dcterms:created xsi:type="dcterms:W3CDTF">2025-09-17T09:19:54Z</dcterms:created>
  <dcterms:modified xsi:type="dcterms:W3CDTF">2025-09-30T04:12:38Z</dcterms:modified>
</cp:coreProperties>
</file>